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66" r:id="rId7"/>
    <p:sldId id="262" r:id="rId8"/>
    <p:sldId id="264" r:id="rId9"/>
    <p:sldId id="261" r:id="rId10"/>
    <p:sldId id="259" r:id="rId11"/>
    <p:sldId id="265" r:id="rId12"/>
  </p:sldIdLst>
  <p:sldSz cx="9144000" cy="6858000" type="screen4x3"/>
  <p:notesSz cx="6858000" cy="9144000"/>
  <p:custDataLst>
    <p:tags r:id="rId13"/>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EF4089D7-6858-4C43-A049-4256A12475B2}" type="slidenum">
              <a:rPr lang="el-GR"/>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6E809AC-13A9-4A0F-A066-20EF04832CD6}"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149D1C6D-6449-4D68-B1C3-E2E71C1F8918}"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7233806-B244-49A2-8A75-023DF06FA35D}" type="slidenum">
              <a:rPr lang="el-GR"/>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F632F59B-C9F0-4CFE-8AD5-58BAA7320B62}"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27AE287-5821-4471-AA2E-FA7C8F86E1FA}"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91BE9E27-5556-416D-B79A-DE8BC0E64A8A}"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8ECCC0C0-22E0-493B-ACB9-4C6347629896}"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DDDFA73A-E213-42F5-B36C-A3C7D06D12B9}"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CF35494B-E132-4AD0-83F0-5B0FD8A60312}"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E01563DA-42C4-4538-8B0F-E14A0FE9116B}"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A6842D-C32E-4994-8CC0-DF485337655C}"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hyperlink" Target="http://www.zoosos.gr/"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8394730"/>
          <p:cNvPicPr>
            <a:picLocks noChangeAspect="1" noChangeArrowheads="1" noCrop="1"/>
          </p:cNvPicPr>
          <p:nvPr/>
        </p:nvPicPr>
        <p:blipFill>
          <a:blip r:embed="rId3" cstate="print"/>
          <a:srcRect/>
          <a:stretch>
            <a:fillRect/>
          </a:stretch>
        </p:blipFill>
        <p:spPr bwMode="auto">
          <a:xfrm>
            <a:off x="0" y="0"/>
            <a:ext cx="9324975" cy="6858000"/>
          </a:xfrm>
          <a:prstGeom prst="rect">
            <a:avLst/>
          </a:prstGeom>
          <a:noFill/>
        </p:spPr>
      </p:pic>
      <p:sp>
        <p:nvSpPr>
          <p:cNvPr id="2050" name="Rectangle 2"/>
          <p:cNvSpPr>
            <a:spLocks noGrp="1" noChangeArrowheads="1"/>
          </p:cNvSpPr>
          <p:nvPr>
            <p:ph type="ctrTitle"/>
          </p:nvPr>
        </p:nvSpPr>
        <p:spPr/>
        <p:txBody>
          <a:bodyPr/>
          <a:lstStyle/>
          <a:p>
            <a:r>
              <a:rPr lang="el-GR" b="1"/>
              <a:t>ΕΡΓΑΣΙΑ</a:t>
            </a:r>
            <a:br>
              <a:rPr lang="el-GR" b="1"/>
            </a:br>
            <a:r>
              <a:rPr lang="el-GR"/>
              <a:t> </a:t>
            </a:r>
            <a:r>
              <a:rPr lang="el-GR" b="1"/>
              <a:t>ΑΝΔΡΕΑ ΡΟΥΣΟΥΝΕΛΟΥ</a:t>
            </a:r>
          </a:p>
        </p:txBody>
      </p:sp>
      <p:sp>
        <p:nvSpPr>
          <p:cNvPr id="2051" name="Rectangle 3"/>
          <p:cNvSpPr>
            <a:spLocks noGrp="1" noChangeArrowheads="1"/>
          </p:cNvSpPr>
          <p:nvPr>
            <p:ph type="subTitle" idx="1"/>
          </p:nvPr>
        </p:nvSpPr>
        <p:spPr>
          <a:xfrm>
            <a:off x="1371600" y="3886200"/>
            <a:ext cx="6400800" cy="2566988"/>
          </a:xfrm>
        </p:spPr>
        <p:txBody>
          <a:bodyPr/>
          <a:lstStyle/>
          <a:p>
            <a:r>
              <a:rPr lang="el-GR"/>
              <a:t>&lt;&lt;</a:t>
            </a:r>
            <a:r>
              <a:rPr lang="el-GR" u="sng" smtClean="0"/>
              <a:t>ΕΚΣΤΡΑΤΕΙΑ </a:t>
            </a:r>
            <a:r>
              <a:rPr lang="el-GR" u="sng"/>
              <a:t>ΚΑΤΑ ΤΗΣ ΑΛΙΕΥΣΗΣ ΤΟΥ ΓΟΝΟΥ ΣΤΙΣ ΕΛΛΗΝΙΚΕΣ ΘΑΛΑΣΣΕΣ</a:t>
            </a:r>
            <a:r>
              <a:rPr lang="el-GR"/>
              <a:t>&gt;&gt;</a:t>
            </a:r>
          </a:p>
          <a:p>
            <a:r>
              <a:rPr lang="el-GR" b="1" dirty="0"/>
              <a:t>ΤΙ ΕΙΝΑΙ ΓΟΝΟΣ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3"/>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strVal val="#ppt_w*0.70"/>
                                          </p:val>
                                        </p:tav>
                                        <p:tav tm="100000">
                                          <p:val>
                                            <p:strVal val="#ppt_w"/>
                                          </p:val>
                                        </p:tav>
                                      </p:tavLst>
                                    </p:anim>
                                    <p:anim calcmode="lin" valueType="num">
                                      <p:cBhvr>
                                        <p:cTn id="15" dur="1000" fill="hold"/>
                                        <p:tgtEl>
                                          <p:spTgt spid="2050"/>
                                        </p:tgtEl>
                                        <p:attrNameLst>
                                          <p:attrName>ppt_h</p:attrName>
                                        </p:attrNameLst>
                                      </p:cBhvr>
                                      <p:tavLst>
                                        <p:tav tm="0">
                                          <p:val>
                                            <p:strVal val="#ppt_h"/>
                                          </p:val>
                                        </p:tav>
                                        <p:tav tm="100000">
                                          <p:val>
                                            <p:strVal val="#ppt_h"/>
                                          </p:val>
                                        </p:tav>
                                      </p:tavLst>
                                    </p:anim>
                                    <p:animEffect transition="in" filter="fade">
                                      <p:cBhvr>
                                        <p:cTn id="16" dur="1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051">
                                            <p:txEl>
                                              <p:pRg st="0" end="0"/>
                                            </p:txEl>
                                          </p:spTgt>
                                        </p:tgtEl>
                                        <p:attrNameLst>
                                          <p:attrName>style.visibility</p:attrName>
                                        </p:attrNameLst>
                                      </p:cBhvr>
                                      <p:to>
                                        <p:strVal val="visible"/>
                                      </p:to>
                                    </p:set>
                                    <p:anim calcmode="lin" valueType="num">
                                      <p:cBhvr>
                                        <p:cTn id="21" dur="1000" fill="hold"/>
                                        <p:tgtEl>
                                          <p:spTgt spid="2051">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05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1">
                                            <p:txEl>
                                              <p:pRg st="1" end="1"/>
                                            </p:txEl>
                                          </p:spTgt>
                                        </p:tgtEl>
                                        <p:attrNameLst>
                                          <p:attrName>style.visibility</p:attrName>
                                        </p:attrNameLst>
                                      </p:cBhvr>
                                      <p:to>
                                        <p:strVal val="visible"/>
                                      </p:to>
                                    </p:set>
                                    <p:anim calcmode="lin" valueType="num">
                                      <p:cBhvr additive="base">
                                        <p:cTn id="2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tigerbarb"/>
          <p:cNvPicPr>
            <a:picLocks noChangeAspect="1" noChangeArrowheads="1" noCrop="1"/>
          </p:cNvPicPr>
          <p:nvPr/>
        </p:nvPicPr>
        <p:blipFill>
          <a:blip r:embed="rId2" cstate="print"/>
          <a:srcRect/>
          <a:stretch>
            <a:fillRect/>
          </a:stretch>
        </p:blipFill>
        <p:spPr bwMode="auto">
          <a:xfrm>
            <a:off x="395288" y="5373688"/>
            <a:ext cx="952500" cy="714375"/>
          </a:xfrm>
          <a:prstGeom prst="rect">
            <a:avLst/>
          </a:prstGeom>
          <a:noFill/>
        </p:spPr>
      </p:pic>
      <p:pic>
        <p:nvPicPr>
          <p:cNvPr id="5131" name="Picture 11" descr="%CE%88%CE%BD%CE%B1%CF%82-%CF%88%CE%B1%CF%81%CE%AC%CF%82-%CF%80%CE%BF%CF%85-%CE%B5%CE%AF%CE%BD%CE%B1%CE%B9-%CE%B5%CF%85%CF%87%CE%B1%CF%81%CE%B9%CF%83%CF%84%CE%B7%CE%BC%CE%AD%CE%BD%CE%BF%CE%B9-%CE%BC%CE%B5-%CF%84%CE%BF-%CE%B8%CE%AE%CF%81%CE%B1%CE%BC%CE%B1_51a37d804b4d7-thumb"/>
          <p:cNvPicPr>
            <a:picLocks noChangeAspect="1" noChangeArrowheads="1"/>
          </p:cNvPicPr>
          <p:nvPr/>
        </p:nvPicPr>
        <p:blipFill>
          <a:blip r:embed="rId3" cstate="print"/>
          <a:srcRect/>
          <a:stretch>
            <a:fillRect/>
          </a:stretch>
        </p:blipFill>
        <p:spPr bwMode="auto">
          <a:xfrm>
            <a:off x="2411413" y="0"/>
            <a:ext cx="6732587" cy="6858000"/>
          </a:xfrm>
          <a:prstGeom prst="rect">
            <a:avLst/>
          </a:prstGeom>
          <a:noFill/>
        </p:spPr>
      </p:pic>
      <p:sp>
        <p:nvSpPr>
          <p:cNvPr id="5132" name="AutoShape 12"/>
          <p:cNvSpPr>
            <a:spLocks noChangeArrowheads="1"/>
          </p:cNvSpPr>
          <p:nvPr/>
        </p:nvSpPr>
        <p:spPr bwMode="auto">
          <a:xfrm>
            <a:off x="827088" y="476250"/>
            <a:ext cx="3168650" cy="1296988"/>
          </a:xfrm>
          <a:prstGeom prst="wedgeRoundRectCallout">
            <a:avLst>
              <a:gd name="adj1" fmla="val 75750"/>
              <a:gd name="adj2" fmla="val 85986"/>
              <a:gd name="adj3" fmla="val 16667"/>
            </a:avLst>
          </a:prstGeom>
          <a:solidFill>
            <a:schemeClr val="accent1"/>
          </a:solidFill>
          <a:ln w="9525">
            <a:solidFill>
              <a:schemeClr val="tx1"/>
            </a:solidFill>
            <a:miter lim="800000"/>
            <a:headEnd/>
            <a:tailEnd/>
          </a:ln>
          <a:effectLst/>
        </p:spPr>
        <p:txBody>
          <a:bodyPr/>
          <a:lstStyle/>
          <a:p>
            <a:pPr algn="ctr"/>
            <a:r>
              <a:rPr lang="el-GR" b="1"/>
              <a:t>ΔΕΝ ΠΡΕΠΕΙ ΛΟΙΠΟΝ ΠΟΤΕ ΝΑ ΨΑΡΕΥΟΥΜΕ ΤΟ ΓΟΝΟ!!!</a:t>
            </a:r>
          </a:p>
        </p:txBody>
      </p:sp>
      <p:pic>
        <p:nvPicPr>
          <p:cNvPr id="5133" name="Picture 13" descr="discusani2"/>
          <p:cNvPicPr>
            <a:picLocks noChangeAspect="1" noChangeArrowheads="1" noCrop="1"/>
          </p:cNvPicPr>
          <p:nvPr/>
        </p:nvPicPr>
        <p:blipFill>
          <a:blip r:embed="rId4" cstate="print"/>
          <a:srcRect/>
          <a:stretch>
            <a:fillRect/>
          </a:stretch>
        </p:blipFill>
        <p:spPr bwMode="auto">
          <a:xfrm>
            <a:off x="684213" y="4076700"/>
            <a:ext cx="11811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500" decel="50000" fill="hold">
                                          <p:stCondLst>
                                            <p:cond delay="0"/>
                                          </p:stCondLst>
                                        </p:cTn>
                                        <p:tgtEl>
                                          <p:spTgt spid="51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31"/>
                                        </p:tgtEl>
                                        <p:attrNameLst>
                                          <p:attrName>ppt_w</p:attrName>
                                        </p:attrNameLst>
                                      </p:cBhvr>
                                      <p:tavLst>
                                        <p:tav tm="0">
                                          <p:val>
                                            <p:strVal val="#ppt_w*.05"/>
                                          </p:val>
                                        </p:tav>
                                        <p:tav tm="100000">
                                          <p:val>
                                            <p:strVal val="#ppt_w"/>
                                          </p:val>
                                        </p:tav>
                                      </p:tavLst>
                                    </p:anim>
                                    <p:anim calcmode="lin" valueType="num">
                                      <p:cBhvr>
                                        <p:cTn id="10" dur="1000" fill="hold"/>
                                        <p:tgtEl>
                                          <p:spTgt spid="51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3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p:cTn id="19" dur="1000" fill="hold"/>
                                        <p:tgtEl>
                                          <p:spTgt spid="5132"/>
                                        </p:tgtEl>
                                        <p:attrNameLst>
                                          <p:attrName>ppt_w</p:attrName>
                                        </p:attrNameLst>
                                      </p:cBhvr>
                                      <p:tavLst>
                                        <p:tav tm="0">
                                          <p:val>
                                            <p:strVal val="#ppt_w*0.70"/>
                                          </p:val>
                                        </p:tav>
                                        <p:tav tm="100000">
                                          <p:val>
                                            <p:strVal val="#ppt_w"/>
                                          </p:val>
                                        </p:tav>
                                      </p:tavLst>
                                    </p:anim>
                                    <p:anim calcmode="lin" valueType="num">
                                      <p:cBhvr>
                                        <p:cTn id="20" dur="1000" fill="hold"/>
                                        <p:tgtEl>
                                          <p:spTgt spid="5132"/>
                                        </p:tgtEl>
                                        <p:attrNameLst>
                                          <p:attrName>ppt_h</p:attrName>
                                        </p:attrNameLst>
                                      </p:cBhvr>
                                      <p:tavLst>
                                        <p:tav tm="0">
                                          <p:val>
                                            <p:strVal val="#ppt_h"/>
                                          </p:val>
                                        </p:tav>
                                        <p:tav tm="100000">
                                          <p:val>
                                            <p:strVal val="#ppt_h"/>
                                          </p:val>
                                        </p:tav>
                                      </p:tavLst>
                                    </p:anim>
                                    <p:animEffect transition="in" filter="fade">
                                      <p:cBhvr>
                                        <p:cTn id="21" dur="1000"/>
                                        <p:tgtEl>
                                          <p:spTgt spid="513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133"/>
                                        </p:tgtEl>
                                        <p:attrNameLst>
                                          <p:attrName>style.visibility</p:attrName>
                                        </p:attrNameLst>
                                      </p:cBhvr>
                                      <p:to>
                                        <p:strVal val="visible"/>
                                      </p:to>
                                    </p:set>
                                    <p:anim calcmode="lin" valueType="num">
                                      <p:cBhvr additive="base">
                                        <p:cTn id="26" dur="500" fill="hold"/>
                                        <p:tgtEl>
                                          <p:spTgt spid="5133"/>
                                        </p:tgtEl>
                                        <p:attrNameLst>
                                          <p:attrName>ppt_x</p:attrName>
                                        </p:attrNameLst>
                                      </p:cBhvr>
                                      <p:tavLst>
                                        <p:tav tm="0">
                                          <p:val>
                                            <p:strVal val="#ppt_x"/>
                                          </p:val>
                                        </p:tav>
                                        <p:tav tm="100000">
                                          <p:val>
                                            <p:strVal val="#ppt_x"/>
                                          </p:val>
                                        </p:tav>
                                      </p:tavLst>
                                    </p:anim>
                                    <p:anim calcmode="lin" valueType="num">
                                      <p:cBhvr additive="base">
                                        <p:cTn id="27"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5129"/>
                                        </p:tgtEl>
                                        <p:attrNameLst>
                                          <p:attrName>style.visibility</p:attrName>
                                        </p:attrNameLst>
                                      </p:cBhvr>
                                      <p:to>
                                        <p:strVal val="visible"/>
                                      </p:to>
                                    </p:set>
                                    <p:anim calcmode="lin" valueType="num">
                                      <p:cBhvr>
                                        <p:cTn id="32" dur="1000" fill="hold"/>
                                        <p:tgtEl>
                                          <p:spTgt spid="5129"/>
                                        </p:tgtEl>
                                        <p:attrNameLst>
                                          <p:attrName>ppt_w</p:attrName>
                                        </p:attrNameLst>
                                      </p:cBhvr>
                                      <p:tavLst>
                                        <p:tav tm="0">
                                          <p:val>
                                            <p:strVal val="#ppt_w*0.70"/>
                                          </p:val>
                                        </p:tav>
                                        <p:tav tm="100000">
                                          <p:val>
                                            <p:strVal val="#ppt_w"/>
                                          </p:val>
                                        </p:tav>
                                      </p:tavLst>
                                    </p:anim>
                                    <p:anim calcmode="lin" valueType="num">
                                      <p:cBhvr>
                                        <p:cTn id="33" dur="1000" fill="hold"/>
                                        <p:tgtEl>
                                          <p:spTgt spid="5129"/>
                                        </p:tgtEl>
                                        <p:attrNameLst>
                                          <p:attrName>ppt_h</p:attrName>
                                        </p:attrNameLst>
                                      </p:cBhvr>
                                      <p:tavLst>
                                        <p:tav tm="0">
                                          <p:val>
                                            <p:strVal val="#ppt_h"/>
                                          </p:val>
                                        </p:tav>
                                        <p:tav tm="100000">
                                          <p:val>
                                            <p:strVal val="#ppt_h"/>
                                          </p:val>
                                        </p:tav>
                                      </p:tavLst>
                                    </p:anim>
                                    <p:animEffect transition="in" filter="fade">
                                      <p:cBhvr>
                                        <p:cTn id="34" dur="1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9" name="Picture 11" descr="under_the_sea_by_sneakybandit-d4c3yzd"/>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body" idx="1"/>
          </p:nvPr>
        </p:nvSpPr>
        <p:spPr>
          <a:xfrm>
            <a:off x="0" y="620713"/>
            <a:ext cx="8229600" cy="5576887"/>
          </a:xfrm>
        </p:spPr>
        <p:txBody>
          <a:bodyPr/>
          <a:lstStyle/>
          <a:p>
            <a:pPr>
              <a:buFontTx/>
              <a:buNone/>
            </a:pPr>
            <a:r>
              <a:rPr lang="el-GR" b="1">
                <a:solidFill>
                  <a:schemeClr val="bg1"/>
                </a:solidFill>
              </a:rPr>
              <a:t>ΠΗΓΕΣ:</a:t>
            </a:r>
            <a:r>
              <a:rPr lang="en-US" b="1">
                <a:solidFill>
                  <a:schemeClr val="bg1"/>
                </a:solidFill>
              </a:rPr>
              <a:t> www .zoosos </a:t>
            </a:r>
            <a:r>
              <a:rPr lang="en-US" b="1">
                <a:solidFill>
                  <a:schemeClr val="bg1"/>
                </a:solidFill>
                <a:hlinkClick r:id="rId3"/>
              </a:rPr>
              <a:t>.gr</a:t>
            </a:r>
            <a:endParaRPr lang="en-US" b="1">
              <a:solidFill>
                <a:schemeClr val="bg1"/>
              </a:solidFill>
            </a:endParaRPr>
          </a:p>
          <a:p>
            <a:pPr>
              <a:buFontTx/>
              <a:buNone/>
            </a:pPr>
            <a:r>
              <a:rPr lang="en-US" b="1">
                <a:solidFill>
                  <a:schemeClr val="bg1"/>
                </a:solidFill>
              </a:rPr>
              <a:t>             </a:t>
            </a:r>
            <a:r>
              <a:rPr lang="el-GR" b="1">
                <a:solidFill>
                  <a:schemeClr val="bg1"/>
                </a:solidFill>
              </a:rPr>
              <a:t> </a:t>
            </a:r>
            <a:r>
              <a:rPr lang="en-US" b="1">
                <a:solidFill>
                  <a:schemeClr val="bg1"/>
                </a:solidFill>
              </a:rPr>
              <a:t>http</a:t>
            </a:r>
            <a:r>
              <a:rPr lang="el-GR" b="1">
                <a:solidFill>
                  <a:schemeClr val="bg1"/>
                </a:solidFill>
              </a:rPr>
              <a:t>://</a:t>
            </a:r>
            <a:r>
              <a:rPr lang="en-US" b="1">
                <a:solidFill>
                  <a:schemeClr val="bg1"/>
                </a:solidFill>
              </a:rPr>
              <a:t> www. athinorama. gr</a:t>
            </a:r>
          </a:p>
          <a:p>
            <a:endParaRPr lang="el-GR" b="1">
              <a:solidFill>
                <a:schemeClr val="bg1"/>
              </a:solidFill>
            </a:endParaRPr>
          </a:p>
        </p:txBody>
      </p:sp>
      <p:pic>
        <p:nvPicPr>
          <p:cNvPr id="12295" name="Picture 7" descr="452389-goldfish-md"/>
          <p:cNvPicPr>
            <a:picLocks noChangeAspect="1" noChangeArrowheads="1"/>
          </p:cNvPicPr>
          <p:nvPr/>
        </p:nvPicPr>
        <p:blipFill>
          <a:blip r:embed="rId4" cstate="print"/>
          <a:srcRect/>
          <a:stretch>
            <a:fillRect/>
          </a:stretch>
        </p:blipFill>
        <p:spPr bwMode="auto">
          <a:xfrm>
            <a:off x="5148263" y="1916113"/>
            <a:ext cx="2828925"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1000" fill="hold"/>
                                        <p:tgtEl>
                                          <p:spTgt spid="12299"/>
                                        </p:tgtEl>
                                        <p:attrNameLst>
                                          <p:attrName>ppt_w</p:attrName>
                                        </p:attrNameLst>
                                      </p:cBhvr>
                                      <p:tavLst>
                                        <p:tav tm="0">
                                          <p:val>
                                            <p:strVal val="#ppt_w+.3"/>
                                          </p:val>
                                        </p:tav>
                                        <p:tav tm="100000">
                                          <p:val>
                                            <p:strVal val="#ppt_w"/>
                                          </p:val>
                                        </p:tav>
                                      </p:tavLst>
                                    </p:anim>
                                    <p:anim calcmode="lin" valueType="num">
                                      <p:cBhvr>
                                        <p:cTn id="8" dur="1000" fill="hold"/>
                                        <p:tgtEl>
                                          <p:spTgt spid="12299"/>
                                        </p:tgtEl>
                                        <p:attrNameLst>
                                          <p:attrName>ppt_h</p:attrName>
                                        </p:attrNameLst>
                                      </p:cBhvr>
                                      <p:tavLst>
                                        <p:tav tm="0">
                                          <p:val>
                                            <p:strVal val="#ppt_h"/>
                                          </p:val>
                                        </p:tav>
                                        <p:tav tm="100000">
                                          <p:val>
                                            <p:strVal val="#ppt_h"/>
                                          </p:val>
                                        </p:tav>
                                      </p:tavLst>
                                    </p:anim>
                                    <p:animEffect transition="in" filter="fade">
                                      <p:cBhvr>
                                        <p:cTn id="9" dur="1000"/>
                                        <p:tgtEl>
                                          <p:spTgt spid="1229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295"/>
                                        </p:tgtEl>
                                        <p:attrNameLst>
                                          <p:attrName>style.visibility</p:attrName>
                                        </p:attrNameLst>
                                      </p:cBhvr>
                                      <p:to>
                                        <p:strVal val="visible"/>
                                      </p:to>
                                    </p:set>
                                    <p:anim calcmode="lin" valueType="num">
                                      <p:cBhvr additive="base">
                                        <p:cTn id="14" dur="500" fill="hold"/>
                                        <p:tgtEl>
                                          <p:spTgt spid="12295"/>
                                        </p:tgtEl>
                                        <p:attrNameLst>
                                          <p:attrName>ppt_x</p:attrName>
                                        </p:attrNameLst>
                                      </p:cBhvr>
                                      <p:tavLst>
                                        <p:tav tm="0">
                                          <p:val>
                                            <p:strVal val="#ppt_x"/>
                                          </p:val>
                                        </p:tav>
                                        <p:tav tm="100000">
                                          <p:val>
                                            <p:strVal val="#ppt_x"/>
                                          </p:val>
                                        </p:tav>
                                      </p:tavLst>
                                    </p:anim>
                                    <p:anim calcmode="lin" valueType="num">
                                      <p:cBhvr additive="base">
                                        <p:cTn id="15"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12291">
                                            <p:txEl>
                                              <p:pRg st="0" end="0"/>
                                            </p:txEl>
                                          </p:spTgt>
                                        </p:tgtEl>
                                        <p:attrNameLst>
                                          <p:attrName>style.visibility</p:attrName>
                                        </p:attrNameLst>
                                      </p:cBhvr>
                                      <p:to>
                                        <p:strVal val="visible"/>
                                      </p:to>
                                    </p:set>
                                    <p:animEffect transition="in" filter="fade">
                                      <p:cBhvr>
                                        <p:cTn id="20" dur="770" decel="100000"/>
                                        <p:tgtEl>
                                          <p:spTgt spid="12291">
                                            <p:txEl>
                                              <p:pRg st="0" end="0"/>
                                            </p:txEl>
                                          </p:spTgt>
                                        </p:tgtEl>
                                      </p:cBhvr>
                                    </p:animEffect>
                                    <p:animScale>
                                      <p:cBhvr>
                                        <p:cTn id="21" dur="770" decel="100000"/>
                                        <p:tgtEl>
                                          <p:spTgt spid="12291">
                                            <p:txEl>
                                              <p:pRg st="0" end="0"/>
                                            </p:txEl>
                                          </p:spTgt>
                                        </p:tgtEl>
                                      </p:cBhvr>
                                      <p:from x="10000" y="10000"/>
                                      <p:to x="200000" y="450000"/>
                                    </p:animScale>
                                    <p:animScale>
                                      <p:cBhvr>
                                        <p:cTn id="22" dur="1230" accel="100000" fill="hold">
                                          <p:stCondLst>
                                            <p:cond delay="770"/>
                                          </p:stCondLst>
                                        </p:cTn>
                                        <p:tgtEl>
                                          <p:spTgt spid="12291">
                                            <p:txEl>
                                              <p:pRg st="0" end="0"/>
                                            </p:txEl>
                                          </p:spTgt>
                                        </p:tgtEl>
                                      </p:cBhvr>
                                      <p:from x="200000" y="450000"/>
                                      <p:to x="100000" y="100000"/>
                                    </p:animScale>
                                    <p:set>
                                      <p:cBhvr>
                                        <p:cTn id="23" dur="770" fill="hold"/>
                                        <p:tgtEl>
                                          <p:spTgt spid="12291">
                                            <p:txEl>
                                              <p:pRg st="0" end="0"/>
                                            </p:txEl>
                                          </p:spTgt>
                                        </p:tgtEl>
                                        <p:attrNameLst>
                                          <p:attrName>ppt_x</p:attrName>
                                        </p:attrNameLst>
                                      </p:cBhvr>
                                      <p:to>
                                        <p:strVal val="(0.5)"/>
                                      </p:to>
                                    </p:set>
                                    <p:anim from="(0.5)" to="(#ppt_x)" calcmode="lin" valueType="num">
                                      <p:cBhvr>
                                        <p:cTn id="24" dur="1230" accel="100000" fill="hold">
                                          <p:stCondLst>
                                            <p:cond delay="770"/>
                                          </p:stCondLst>
                                        </p:cTn>
                                        <p:tgtEl>
                                          <p:spTgt spid="12291">
                                            <p:txEl>
                                              <p:pRg st="0" end="0"/>
                                            </p:txEl>
                                          </p:spTgt>
                                        </p:tgtEl>
                                        <p:attrNameLst>
                                          <p:attrName>ppt_x</p:attrName>
                                        </p:attrNameLst>
                                      </p:cBhvr>
                                    </p:anim>
                                    <p:set>
                                      <p:cBhvr>
                                        <p:cTn id="25" dur="770" fill="hold"/>
                                        <p:tgtEl>
                                          <p:spTgt spid="12291">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12291">
                                            <p:txEl>
                                              <p:pRg st="0" end="0"/>
                                            </p:txEl>
                                          </p:spTgt>
                                        </p:tgtEl>
                                        <p:attrNameLst>
                                          <p:attrName>ppt_y</p:attrName>
                                        </p:attrNameLst>
                                      </p:cBhvr>
                                    </p:anim>
                                  </p:childTnLst>
                                </p:cTn>
                              </p:par>
                              <p:par>
                                <p:cTn id="27" presetID="51" presetClass="entr" presetSubtype="0" fill="hold" nodeType="withEffect">
                                  <p:stCondLst>
                                    <p:cond delay="0"/>
                                  </p:stCondLst>
                                  <p:childTnLst>
                                    <p:set>
                                      <p:cBhvr>
                                        <p:cTn id="28" dur="1" fill="hold">
                                          <p:stCondLst>
                                            <p:cond delay="0"/>
                                          </p:stCondLst>
                                        </p:cTn>
                                        <p:tgtEl>
                                          <p:spTgt spid="12291">
                                            <p:txEl>
                                              <p:pRg st="1" end="1"/>
                                            </p:txEl>
                                          </p:spTgt>
                                        </p:tgtEl>
                                        <p:attrNameLst>
                                          <p:attrName>style.visibility</p:attrName>
                                        </p:attrNameLst>
                                      </p:cBhvr>
                                      <p:to>
                                        <p:strVal val="visible"/>
                                      </p:to>
                                    </p:set>
                                    <p:animEffect transition="in" filter="fade">
                                      <p:cBhvr>
                                        <p:cTn id="29" dur="770" decel="100000"/>
                                        <p:tgtEl>
                                          <p:spTgt spid="12291">
                                            <p:txEl>
                                              <p:pRg st="1" end="1"/>
                                            </p:txEl>
                                          </p:spTgt>
                                        </p:tgtEl>
                                      </p:cBhvr>
                                    </p:animEffect>
                                    <p:animScale>
                                      <p:cBhvr>
                                        <p:cTn id="30" dur="770" decel="100000"/>
                                        <p:tgtEl>
                                          <p:spTgt spid="12291">
                                            <p:txEl>
                                              <p:pRg st="1" end="1"/>
                                            </p:txEl>
                                          </p:spTgt>
                                        </p:tgtEl>
                                      </p:cBhvr>
                                      <p:from x="10000" y="10000"/>
                                      <p:to x="200000" y="450000"/>
                                    </p:animScale>
                                    <p:animScale>
                                      <p:cBhvr>
                                        <p:cTn id="31" dur="1230" accel="100000" fill="hold">
                                          <p:stCondLst>
                                            <p:cond delay="770"/>
                                          </p:stCondLst>
                                        </p:cTn>
                                        <p:tgtEl>
                                          <p:spTgt spid="12291">
                                            <p:txEl>
                                              <p:pRg st="1" end="1"/>
                                            </p:txEl>
                                          </p:spTgt>
                                        </p:tgtEl>
                                      </p:cBhvr>
                                      <p:from x="200000" y="450000"/>
                                      <p:to x="100000" y="100000"/>
                                    </p:animScale>
                                    <p:set>
                                      <p:cBhvr>
                                        <p:cTn id="32" dur="770" fill="hold"/>
                                        <p:tgtEl>
                                          <p:spTgt spid="12291">
                                            <p:txEl>
                                              <p:pRg st="1" end="1"/>
                                            </p:txEl>
                                          </p:spTgt>
                                        </p:tgtEl>
                                        <p:attrNameLst>
                                          <p:attrName>ppt_x</p:attrName>
                                        </p:attrNameLst>
                                      </p:cBhvr>
                                      <p:to>
                                        <p:strVal val="(0.5)"/>
                                      </p:to>
                                    </p:set>
                                    <p:anim from="(0.5)" to="(#ppt_x)" calcmode="lin" valueType="num">
                                      <p:cBhvr>
                                        <p:cTn id="33" dur="1230" accel="100000" fill="hold">
                                          <p:stCondLst>
                                            <p:cond delay="770"/>
                                          </p:stCondLst>
                                        </p:cTn>
                                        <p:tgtEl>
                                          <p:spTgt spid="12291">
                                            <p:txEl>
                                              <p:pRg st="1" end="1"/>
                                            </p:txEl>
                                          </p:spTgt>
                                        </p:tgtEl>
                                        <p:attrNameLst>
                                          <p:attrName>ppt_x</p:attrName>
                                        </p:attrNameLst>
                                      </p:cBhvr>
                                    </p:anim>
                                    <p:set>
                                      <p:cBhvr>
                                        <p:cTn id="34" dur="770" fill="hold"/>
                                        <p:tgtEl>
                                          <p:spTgt spid="12291">
                                            <p:txEl>
                                              <p:pRg st="1" end="1"/>
                                            </p:txEl>
                                          </p:spTgt>
                                        </p:tgtEl>
                                        <p:attrNameLst>
                                          <p:attrName>ppt_y</p:attrName>
                                        </p:attrNameLst>
                                      </p:cBhvr>
                                      <p:to>
                                        <p:strVal val="(#ppt_y+0.4)"/>
                                      </p:to>
                                    </p:set>
                                    <p:anim from="(#ppt_y+0.4)" to="(#ppt_y)" calcmode="lin" valueType="num">
                                      <p:cBhvr>
                                        <p:cTn id="35" dur="1230" accel="100000" fill="hold">
                                          <p:stCondLst>
                                            <p:cond delay="770"/>
                                          </p:stCondLst>
                                        </p:cTn>
                                        <p:tgtEl>
                                          <p:spTgt spid="12291">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Angel-Of-The-Sea"/>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pic>
        <p:nvPicPr>
          <p:cNvPr id="3079" name="Picture 7" descr="photo-53509"/>
          <p:cNvPicPr>
            <a:picLocks noChangeAspect="1" noChangeArrowheads="1" noCrop="1"/>
          </p:cNvPicPr>
          <p:nvPr/>
        </p:nvPicPr>
        <p:blipFill>
          <a:blip r:embed="rId3" cstate="print"/>
          <a:srcRect/>
          <a:stretch>
            <a:fillRect/>
          </a:stretch>
        </p:blipFill>
        <p:spPr bwMode="auto">
          <a:xfrm>
            <a:off x="6877050" y="4724400"/>
            <a:ext cx="1181100" cy="1295400"/>
          </a:xfrm>
          <a:prstGeom prst="rect">
            <a:avLst/>
          </a:prstGeom>
          <a:noFill/>
        </p:spPr>
      </p:pic>
      <p:pic>
        <p:nvPicPr>
          <p:cNvPr id="3081" name="Picture 9" descr="photo-53509"/>
          <p:cNvPicPr>
            <a:picLocks noChangeAspect="1" noChangeArrowheads="1" noCrop="1"/>
          </p:cNvPicPr>
          <p:nvPr/>
        </p:nvPicPr>
        <p:blipFill>
          <a:blip r:embed="rId3" cstate="print"/>
          <a:srcRect/>
          <a:stretch>
            <a:fillRect/>
          </a:stretch>
        </p:blipFill>
        <p:spPr bwMode="auto">
          <a:xfrm>
            <a:off x="4859338" y="4076700"/>
            <a:ext cx="1181100" cy="1295400"/>
          </a:xfrm>
          <a:prstGeom prst="rect">
            <a:avLst/>
          </a:prstGeom>
          <a:noFill/>
        </p:spPr>
      </p:pic>
      <p:pic>
        <p:nvPicPr>
          <p:cNvPr id="3083" name="Picture 11" descr="cartoon_fish"/>
          <p:cNvPicPr>
            <a:picLocks noChangeAspect="1" noChangeArrowheads="1"/>
          </p:cNvPicPr>
          <p:nvPr/>
        </p:nvPicPr>
        <p:blipFill>
          <a:blip r:embed="rId4" cstate="print"/>
          <a:srcRect/>
          <a:stretch>
            <a:fillRect/>
          </a:stretch>
        </p:blipFill>
        <p:spPr bwMode="auto">
          <a:xfrm>
            <a:off x="6084888" y="908050"/>
            <a:ext cx="2381250" cy="2152650"/>
          </a:xfrm>
          <a:prstGeom prst="rect">
            <a:avLst/>
          </a:prstGeom>
          <a:noFill/>
        </p:spPr>
      </p:pic>
      <p:sp>
        <p:nvSpPr>
          <p:cNvPr id="3084" name="AutoShape 12"/>
          <p:cNvSpPr>
            <a:spLocks noChangeArrowheads="1"/>
          </p:cNvSpPr>
          <p:nvPr/>
        </p:nvSpPr>
        <p:spPr bwMode="auto">
          <a:xfrm>
            <a:off x="2195513" y="0"/>
            <a:ext cx="2881312" cy="1989138"/>
          </a:xfrm>
          <a:prstGeom prst="cloudCallout">
            <a:avLst>
              <a:gd name="adj1" fmla="val 82454"/>
              <a:gd name="adj2" fmla="val 56065"/>
            </a:avLst>
          </a:prstGeom>
          <a:solidFill>
            <a:schemeClr val="accent1"/>
          </a:solidFill>
          <a:ln w="9525">
            <a:solidFill>
              <a:schemeClr val="tx1"/>
            </a:solidFill>
            <a:round/>
            <a:headEnd/>
            <a:tailEnd/>
          </a:ln>
          <a:effectLst/>
        </p:spPr>
        <p:txBody>
          <a:bodyPr/>
          <a:lstStyle/>
          <a:p>
            <a:pPr algn="ctr"/>
            <a:r>
              <a:rPr lang="el-GR" b="1"/>
              <a:t>ΜΗΠΩΣ ΕΙΜΑΙ ΓΟΝΟΣ</a:t>
            </a:r>
            <a:r>
              <a:rPr lang="en-US" b="1"/>
              <a:t>; </a:t>
            </a:r>
            <a:r>
              <a:rPr lang="el-GR" b="1"/>
              <a:t>ΤΙ Ε</a:t>
            </a:r>
            <a:r>
              <a:rPr lang="en-US" b="1"/>
              <a:t>I</a:t>
            </a:r>
            <a:r>
              <a:rPr lang="el-GR" b="1"/>
              <a:t>ΝΑΙ ΓΟΝΟΣ</a:t>
            </a:r>
            <a:r>
              <a:rPr lang="en-US"/>
              <a:t>;</a:t>
            </a:r>
            <a:endParaRPr lang="el-GR"/>
          </a:p>
        </p:txBody>
      </p:sp>
      <p:pic>
        <p:nvPicPr>
          <p:cNvPr id="3086" name="Picture 14" descr="tigerbarb"/>
          <p:cNvPicPr>
            <a:picLocks noChangeAspect="1" noChangeArrowheads="1" noCrop="1"/>
          </p:cNvPicPr>
          <p:nvPr/>
        </p:nvPicPr>
        <p:blipFill>
          <a:blip r:embed="rId5" cstate="print"/>
          <a:srcRect/>
          <a:stretch>
            <a:fillRect/>
          </a:stretch>
        </p:blipFill>
        <p:spPr bwMode="auto">
          <a:xfrm>
            <a:off x="2268538" y="3933825"/>
            <a:ext cx="952500" cy="714375"/>
          </a:xfrm>
          <a:prstGeom prst="rect">
            <a:avLst/>
          </a:prstGeom>
          <a:noFill/>
        </p:spPr>
      </p:pic>
      <p:pic>
        <p:nvPicPr>
          <p:cNvPr id="3087" name="Picture 15" descr="tigerbarb"/>
          <p:cNvPicPr>
            <a:picLocks noChangeAspect="1" noChangeArrowheads="1" noCrop="1"/>
          </p:cNvPicPr>
          <p:nvPr/>
        </p:nvPicPr>
        <p:blipFill>
          <a:blip r:embed="rId5" cstate="print"/>
          <a:srcRect/>
          <a:stretch>
            <a:fillRect/>
          </a:stretch>
        </p:blipFill>
        <p:spPr bwMode="auto">
          <a:xfrm>
            <a:off x="468313" y="4797425"/>
            <a:ext cx="952500" cy="714375"/>
          </a:xfrm>
          <a:prstGeom prst="rect">
            <a:avLst/>
          </a:prstGeom>
          <a:noFill/>
        </p:spPr>
      </p:pic>
      <p:pic>
        <p:nvPicPr>
          <p:cNvPr id="3091" name="Picture 19" descr="discusani2"/>
          <p:cNvPicPr>
            <a:picLocks noChangeAspect="1" noChangeArrowheads="1" noCrop="1"/>
          </p:cNvPicPr>
          <p:nvPr/>
        </p:nvPicPr>
        <p:blipFill>
          <a:blip r:embed="rId6" cstate="print"/>
          <a:srcRect/>
          <a:stretch>
            <a:fillRect/>
          </a:stretch>
        </p:blipFill>
        <p:spPr bwMode="auto">
          <a:xfrm>
            <a:off x="1908175" y="5084763"/>
            <a:ext cx="1181100" cy="1295400"/>
          </a:xfrm>
          <a:prstGeom prst="rect">
            <a:avLst/>
          </a:prstGeom>
          <a:noFill/>
        </p:spPr>
      </p:pic>
      <p:pic>
        <p:nvPicPr>
          <p:cNvPr id="3092" name="Picture 20" descr="tigerbarb"/>
          <p:cNvPicPr>
            <a:picLocks noChangeAspect="1" noChangeArrowheads="1" noCrop="1"/>
          </p:cNvPicPr>
          <p:nvPr/>
        </p:nvPicPr>
        <p:blipFill>
          <a:blip r:embed="rId5" cstate="print"/>
          <a:srcRect/>
          <a:stretch>
            <a:fillRect/>
          </a:stretch>
        </p:blipFill>
        <p:spPr bwMode="auto">
          <a:xfrm>
            <a:off x="3924300" y="5876925"/>
            <a:ext cx="952500" cy="71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strVal val="#ppt_w+.3"/>
                                          </p:val>
                                        </p:tav>
                                        <p:tav tm="100000">
                                          <p:val>
                                            <p:strVal val="#ppt_w"/>
                                          </p:val>
                                        </p:tav>
                                      </p:tavLst>
                                    </p:anim>
                                    <p:anim calcmode="lin" valueType="num">
                                      <p:cBhvr>
                                        <p:cTn id="8" dur="1000" fill="hold"/>
                                        <p:tgtEl>
                                          <p:spTgt spid="3077"/>
                                        </p:tgtEl>
                                        <p:attrNameLst>
                                          <p:attrName>ppt_h</p:attrName>
                                        </p:attrNameLst>
                                      </p:cBhvr>
                                      <p:tavLst>
                                        <p:tav tm="0">
                                          <p:val>
                                            <p:strVal val="#ppt_h"/>
                                          </p:val>
                                        </p:tav>
                                        <p:tav tm="100000">
                                          <p:val>
                                            <p:strVal val="#ppt_h"/>
                                          </p:val>
                                        </p:tav>
                                      </p:tavLst>
                                    </p:anim>
                                    <p:animEffect transition="in" filter="fade">
                                      <p:cBhvr>
                                        <p:cTn id="9" dur="10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83"/>
                                        </p:tgtEl>
                                        <p:attrNameLst>
                                          <p:attrName>style.visibility</p:attrName>
                                        </p:attrNameLst>
                                      </p:cBhvr>
                                      <p:to>
                                        <p:strVal val="visible"/>
                                      </p:to>
                                    </p:set>
                                    <p:anim calcmode="lin" valueType="num">
                                      <p:cBhvr additive="base">
                                        <p:cTn id="14" dur="500" fill="hold"/>
                                        <p:tgtEl>
                                          <p:spTgt spid="3083"/>
                                        </p:tgtEl>
                                        <p:attrNameLst>
                                          <p:attrName>ppt_x</p:attrName>
                                        </p:attrNameLst>
                                      </p:cBhvr>
                                      <p:tavLst>
                                        <p:tav tm="0">
                                          <p:val>
                                            <p:strVal val="#ppt_x"/>
                                          </p:val>
                                        </p:tav>
                                        <p:tav tm="100000">
                                          <p:val>
                                            <p:strVal val="#ppt_x"/>
                                          </p:val>
                                        </p:tav>
                                      </p:tavLst>
                                    </p:anim>
                                    <p:anim calcmode="lin" valueType="num">
                                      <p:cBhvr additive="base">
                                        <p:cTn id="15"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3084"/>
                                        </p:tgtEl>
                                        <p:attrNameLst>
                                          <p:attrName>style.visibility</p:attrName>
                                        </p:attrNameLst>
                                      </p:cBhvr>
                                      <p:to>
                                        <p:strVal val="visible"/>
                                      </p:to>
                                    </p:set>
                                    <p:animEffect transition="in" filter="fade">
                                      <p:cBhvr>
                                        <p:cTn id="20" dur="800" decel="100000"/>
                                        <p:tgtEl>
                                          <p:spTgt spid="3084"/>
                                        </p:tgtEl>
                                      </p:cBhvr>
                                    </p:animEffect>
                                    <p:anim calcmode="lin" valueType="num">
                                      <p:cBhvr>
                                        <p:cTn id="21" dur="800" decel="100000" fill="hold"/>
                                        <p:tgtEl>
                                          <p:spTgt spid="3084"/>
                                        </p:tgtEl>
                                        <p:attrNameLst>
                                          <p:attrName>style.rotation</p:attrName>
                                        </p:attrNameLst>
                                      </p:cBhvr>
                                      <p:tavLst>
                                        <p:tav tm="0">
                                          <p:val>
                                            <p:fltVal val="-90"/>
                                          </p:val>
                                        </p:tav>
                                        <p:tav tm="100000">
                                          <p:val>
                                            <p:fltVal val="0"/>
                                          </p:val>
                                        </p:tav>
                                      </p:tavLst>
                                    </p:anim>
                                    <p:anim calcmode="lin" valueType="num">
                                      <p:cBhvr>
                                        <p:cTn id="22" dur="800" decel="100000" fill="hold"/>
                                        <p:tgtEl>
                                          <p:spTgt spid="3084"/>
                                        </p:tgtEl>
                                        <p:attrNameLst>
                                          <p:attrName>ppt_x</p:attrName>
                                        </p:attrNameLst>
                                      </p:cBhvr>
                                      <p:tavLst>
                                        <p:tav tm="0">
                                          <p:val>
                                            <p:strVal val="#ppt_x+0.4"/>
                                          </p:val>
                                        </p:tav>
                                        <p:tav tm="100000">
                                          <p:val>
                                            <p:strVal val="#ppt_x-0.05"/>
                                          </p:val>
                                        </p:tav>
                                      </p:tavLst>
                                    </p:anim>
                                    <p:anim calcmode="lin" valueType="num">
                                      <p:cBhvr>
                                        <p:cTn id="23" dur="800" decel="100000" fill="hold"/>
                                        <p:tgtEl>
                                          <p:spTgt spid="308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08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60350"/>
            <a:ext cx="8229600" cy="1143000"/>
          </a:xfrm>
        </p:spPr>
        <p:txBody>
          <a:bodyPr/>
          <a:lstStyle/>
          <a:p>
            <a:r>
              <a:rPr lang="el-GR"/>
              <a:t>ΤΙ ΕΙΝΑΙ ΓΟΝΟΣ</a:t>
            </a:r>
          </a:p>
        </p:txBody>
      </p:sp>
      <p:sp>
        <p:nvSpPr>
          <p:cNvPr id="4099" name="Rectangle 3"/>
          <p:cNvSpPr>
            <a:spLocks noGrp="1" noChangeArrowheads="1"/>
          </p:cNvSpPr>
          <p:nvPr>
            <p:ph type="body" idx="1"/>
          </p:nvPr>
        </p:nvSpPr>
        <p:spPr/>
        <p:txBody>
          <a:bodyPr/>
          <a:lstStyle/>
          <a:p>
            <a:pPr algn="ctr">
              <a:lnSpc>
                <a:spcPct val="90000"/>
              </a:lnSpc>
              <a:buFontTx/>
              <a:buNone/>
            </a:pPr>
            <a:r>
              <a:rPr lang="el-GR" b="1"/>
              <a:t>Πρόκειται για μικρό ψάρι, το οποίο αποτελεί την πρώτη ύλη της ιχθυοκαλλιέργειας. Είναι ψάρι που αλιεύθηκε σε μικρή ηλικία πριν φτάσει στο στάδιο της αναπαραγωγής. Βάσει της Κοινοτικής και Εθνικής Νομοθεσίας απαγορεύεται η αλιεία, η κατοχή, η μεταφορά και η πώληση ψαριών όταν το μέγεθος τους είναι μικρότερο από το αναγραφόμενο.</a:t>
            </a:r>
            <a:r>
              <a:rPr lang="el-GR"/>
              <a:t> </a:t>
            </a:r>
          </a:p>
        </p:txBody>
      </p:sp>
      <p:pic>
        <p:nvPicPr>
          <p:cNvPr id="4103" name="Picture 7" descr="gfish6b"/>
          <p:cNvPicPr>
            <a:picLocks noChangeAspect="1" noChangeArrowheads="1" noCrop="1"/>
          </p:cNvPicPr>
          <p:nvPr/>
        </p:nvPicPr>
        <p:blipFill>
          <a:blip r:embed="rId2" cstate="print"/>
          <a:srcRect/>
          <a:stretch>
            <a:fillRect/>
          </a:stretch>
        </p:blipFill>
        <p:spPr bwMode="auto">
          <a:xfrm>
            <a:off x="468313" y="549275"/>
            <a:ext cx="1371600" cy="495300"/>
          </a:xfrm>
          <a:prstGeom prst="rect">
            <a:avLst/>
          </a:prstGeom>
          <a:noFill/>
        </p:spPr>
      </p:pic>
      <p:pic>
        <p:nvPicPr>
          <p:cNvPr id="4104" name="Picture 8" descr="gfish6b"/>
          <p:cNvPicPr>
            <a:picLocks noChangeAspect="1" noChangeArrowheads="1" noCrop="1"/>
          </p:cNvPicPr>
          <p:nvPr/>
        </p:nvPicPr>
        <p:blipFill>
          <a:blip r:embed="rId2" cstate="print"/>
          <a:srcRect/>
          <a:stretch>
            <a:fillRect/>
          </a:stretch>
        </p:blipFill>
        <p:spPr bwMode="auto">
          <a:xfrm>
            <a:off x="684213" y="5876925"/>
            <a:ext cx="1371600" cy="495300"/>
          </a:xfrm>
          <a:prstGeom prst="rect">
            <a:avLst/>
          </a:prstGeom>
          <a:noFill/>
        </p:spPr>
      </p:pic>
      <p:pic>
        <p:nvPicPr>
          <p:cNvPr id="4107" name="Picture 11" descr="photo-53509"/>
          <p:cNvPicPr>
            <a:picLocks noChangeAspect="1" noChangeArrowheads="1" noCrop="1"/>
          </p:cNvPicPr>
          <p:nvPr/>
        </p:nvPicPr>
        <p:blipFill>
          <a:blip r:embed="rId3" cstate="print"/>
          <a:srcRect/>
          <a:stretch>
            <a:fillRect/>
          </a:stretch>
        </p:blipFill>
        <p:spPr bwMode="auto">
          <a:xfrm>
            <a:off x="7740650" y="188913"/>
            <a:ext cx="11811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13" descr="ANd9GcS7VZg_5ZWJ908sV_SfVcMjarttB9DS7HqX4Q0fN-RVnfOUiHwdag"/>
          <p:cNvPicPr>
            <a:picLocks noChangeAspect="1" noChangeArrowheads="1"/>
          </p:cNvPicPr>
          <p:nvPr/>
        </p:nvPicPr>
        <p:blipFill>
          <a:blip r:embed="rId2" cstate="print"/>
          <a:srcRect/>
          <a:stretch>
            <a:fillRect/>
          </a:stretch>
        </p:blipFill>
        <p:spPr bwMode="auto">
          <a:xfrm>
            <a:off x="0" y="-171450"/>
            <a:ext cx="9144000" cy="7029450"/>
          </a:xfrm>
          <a:prstGeom prst="rect">
            <a:avLst/>
          </a:prstGeom>
          <a:noFill/>
        </p:spPr>
      </p:pic>
      <p:sp>
        <p:nvSpPr>
          <p:cNvPr id="10242" name="Rectangle 2"/>
          <p:cNvSpPr>
            <a:spLocks noGrp="1" noChangeArrowheads="1"/>
          </p:cNvSpPr>
          <p:nvPr>
            <p:ph type="title"/>
          </p:nvPr>
        </p:nvSpPr>
        <p:spPr/>
        <p:txBody>
          <a:bodyPr/>
          <a:lstStyle/>
          <a:p>
            <a:r>
              <a:rPr lang="el-GR">
                <a:solidFill>
                  <a:schemeClr val="bg1"/>
                </a:solidFill>
              </a:rPr>
              <a:t>ΓΟΝΟΣ</a:t>
            </a:r>
          </a:p>
        </p:txBody>
      </p:sp>
      <p:sp>
        <p:nvSpPr>
          <p:cNvPr id="10245" name="AutoShape 5" descr="Z"/>
          <p:cNvSpPr>
            <a:spLocks noChangeAspect="1" noChangeArrowheads="1"/>
          </p:cNvSpPr>
          <p:nvPr/>
        </p:nvSpPr>
        <p:spPr bwMode="auto">
          <a:xfrm>
            <a:off x="155575" y="46038"/>
            <a:ext cx="304800" cy="304800"/>
          </a:xfrm>
          <a:prstGeom prst="rect">
            <a:avLst/>
          </a:prstGeom>
          <a:noFill/>
        </p:spPr>
        <p:txBody>
          <a:bodyPr/>
          <a:lstStyle/>
          <a:p>
            <a:endParaRPr lang="el-GR"/>
          </a:p>
        </p:txBody>
      </p:sp>
      <p:sp>
        <p:nvSpPr>
          <p:cNvPr id="10247" name="AutoShape 7" descr="Z"/>
          <p:cNvSpPr>
            <a:spLocks noChangeAspect="1" noChangeArrowheads="1"/>
          </p:cNvSpPr>
          <p:nvPr/>
        </p:nvSpPr>
        <p:spPr bwMode="auto">
          <a:xfrm>
            <a:off x="155575" y="46038"/>
            <a:ext cx="304800" cy="304800"/>
          </a:xfrm>
          <a:prstGeom prst="rect">
            <a:avLst/>
          </a:prstGeom>
          <a:noFill/>
        </p:spPr>
        <p:txBody>
          <a:bodyPr/>
          <a:lstStyle/>
          <a:p>
            <a:endParaRPr lang="el-GR"/>
          </a:p>
        </p:txBody>
      </p:sp>
      <p:sp>
        <p:nvSpPr>
          <p:cNvPr id="10249" name="AutoShape 9" descr="Z"/>
          <p:cNvSpPr>
            <a:spLocks noChangeAspect="1" noChangeArrowheads="1"/>
          </p:cNvSpPr>
          <p:nvPr/>
        </p:nvSpPr>
        <p:spPr bwMode="auto">
          <a:xfrm>
            <a:off x="155575" y="46038"/>
            <a:ext cx="304800" cy="304800"/>
          </a:xfrm>
          <a:prstGeom prst="rect">
            <a:avLst/>
          </a:prstGeom>
          <a:noFill/>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3"/>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53"/>
                                        </p:tgtEl>
                                        <p:attrNameLst>
                                          <p:attrName>style.visibility</p:attrName>
                                        </p:attrNameLst>
                                      </p:cBhvr>
                                      <p:to>
                                        <p:strVal val="visible"/>
                                      </p:to>
                                    </p:set>
                                    <p:anim calcmode="lin" valueType="num">
                                      <p:cBhvr>
                                        <p:cTn id="14" dur="1000" fill="hold"/>
                                        <p:tgtEl>
                                          <p:spTgt spid="10253"/>
                                        </p:tgtEl>
                                        <p:attrNameLst>
                                          <p:attrName>ppt_w</p:attrName>
                                        </p:attrNameLst>
                                      </p:cBhvr>
                                      <p:tavLst>
                                        <p:tav tm="0">
                                          <p:val>
                                            <p:strVal val="#ppt_w*0.70"/>
                                          </p:val>
                                        </p:tav>
                                        <p:tav tm="100000">
                                          <p:val>
                                            <p:strVal val="#ppt_w"/>
                                          </p:val>
                                        </p:tav>
                                      </p:tavLst>
                                    </p:anim>
                                    <p:anim calcmode="lin" valueType="num">
                                      <p:cBhvr>
                                        <p:cTn id="15" dur="1000" fill="hold"/>
                                        <p:tgtEl>
                                          <p:spTgt spid="10253"/>
                                        </p:tgtEl>
                                        <p:attrNameLst>
                                          <p:attrName>ppt_h</p:attrName>
                                        </p:attrNameLst>
                                      </p:cBhvr>
                                      <p:tavLst>
                                        <p:tav tm="0">
                                          <p:val>
                                            <p:strVal val="#ppt_h"/>
                                          </p:val>
                                        </p:tav>
                                        <p:tav tm="100000">
                                          <p:val>
                                            <p:strVal val="#ppt_h"/>
                                          </p:val>
                                        </p:tav>
                                      </p:tavLst>
                                    </p:anim>
                                    <p:animEffect transition="in" filter="fade">
                                      <p:cBhvr>
                                        <p:cTn id="16" dur="10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60350"/>
            <a:ext cx="8229600" cy="431800"/>
          </a:xfrm>
        </p:spPr>
        <p:txBody>
          <a:bodyPr/>
          <a:lstStyle/>
          <a:p>
            <a:r>
              <a:rPr lang="el-GR" sz="4000" b="1"/>
              <a:t>Ελάχιστα Επιτρεπόμενα Μεγέθη:</a:t>
            </a:r>
          </a:p>
        </p:txBody>
      </p:sp>
      <p:sp>
        <p:nvSpPr>
          <p:cNvPr id="6147" name="Rectangle 3"/>
          <p:cNvSpPr>
            <a:spLocks noGrp="1" noChangeArrowheads="1"/>
          </p:cNvSpPr>
          <p:nvPr>
            <p:ph type="body" idx="1"/>
          </p:nvPr>
        </p:nvSpPr>
        <p:spPr>
          <a:xfrm>
            <a:off x="395288" y="836613"/>
            <a:ext cx="8280400" cy="6021387"/>
          </a:xfrm>
        </p:spPr>
        <p:txBody>
          <a:bodyPr/>
          <a:lstStyle/>
          <a:p>
            <a:pPr marL="381000" indent="-381000">
              <a:lnSpc>
                <a:spcPct val="80000"/>
              </a:lnSpc>
            </a:pPr>
            <a:r>
              <a:rPr lang="el-GR" sz="2000"/>
              <a:t>Γαύρος: 9 εκατοστά</a:t>
            </a:r>
          </a:p>
          <a:p>
            <a:pPr marL="381000" indent="-381000">
              <a:lnSpc>
                <a:spcPct val="80000"/>
              </a:lnSpc>
            </a:pPr>
            <a:r>
              <a:rPr lang="el-GR" sz="2000"/>
              <a:t>Γόπα, Φρύσσα: 10 εκατοστά</a:t>
            </a:r>
          </a:p>
          <a:p>
            <a:pPr marL="381000" indent="-381000">
              <a:lnSpc>
                <a:spcPct val="80000"/>
              </a:lnSpc>
            </a:pPr>
            <a:r>
              <a:rPr lang="el-GR" sz="2000"/>
              <a:t>Μπαρμπούνι, κουτσομούρα :11 εκατοστά</a:t>
            </a:r>
          </a:p>
          <a:p>
            <a:pPr marL="381000" indent="-381000">
              <a:lnSpc>
                <a:spcPct val="80000"/>
              </a:lnSpc>
            </a:pPr>
            <a:r>
              <a:rPr lang="el-GR" sz="2000"/>
              <a:t>Λυθρίνι, κολιός, σαφρίδι: 12 εκατοστά</a:t>
            </a:r>
          </a:p>
          <a:p>
            <a:pPr marL="381000" indent="-381000">
              <a:lnSpc>
                <a:spcPct val="80000"/>
              </a:lnSpc>
            </a:pPr>
            <a:r>
              <a:rPr lang="el-GR" sz="2000"/>
              <a:t>Λίτσα:14 εκατοστά</a:t>
            </a:r>
          </a:p>
          <a:p>
            <a:pPr marL="381000" indent="-381000">
              <a:lnSpc>
                <a:spcPct val="80000"/>
              </a:lnSpc>
            </a:pPr>
            <a:r>
              <a:rPr lang="el-GR" sz="2000"/>
              <a:t>Σαργός, σπάρος: 15 εκατοστά</a:t>
            </a:r>
          </a:p>
          <a:p>
            <a:pPr marL="381000" indent="-381000">
              <a:lnSpc>
                <a:spcPct val="80000"/>
              </a:lnSpc>
            </a:pPr>
            <a:r>
              <a:rPr lang="el-GR" sz="2000"/>
              <a:t>Κέφαλος: 16 εκατοστά</a:t>
            </a:r>
          </a:p>
          <a:p>
            <a:pPr marL="381000" indent="-381000">
              <a:lnSpc>
                <a:spcPct val="80000"/>
              </a:lnSpc>
            </a:pPr>
            <a:r>
              <a:rPr lang="el-GR" sz="2000"/>
              <a:t>Σκουμπρί, φαγκρί: 18 εκατοστά</a:t>
            </a:r>
          </a:p>
          <a:p>
            <a:pPr marL="381000" indent="-381000">
              <a:lnSpc>
                <a:spcPct val="80000"/>
              </a:lnSpc>
            </a:pPr>
            <a:r>
              <a:rPr lang="el-GR" sz="2000"/>
              <a:t>Τσιπούρα, γλώσσα, μπακαλιάρος: 20 εκατοστά</a:t>
            </a:r>
          </a:p>
          <a:p>
            <a:pPr marL="381000" indent="-381000">
              <a:lnSpc>
                <a:spcPct val="80000"/>
              </a:lnSpc>
            </a:pPr>
            <a:r>
              <a:rPr lang="el-GR" sz="2000"/>
              <a:t>Λαβράκι: 23 εκατοστά</a:t>
            </a:r>
          </a:p>
          <a:p>
            <a:pPr marL="381000" indent="-381000">
              <a:lnSpc>
                <a:spcPct val="80000"/>
              </a:lnSpc>
            </a:pPr>
            <a:r>
              <a:rPr lang="el-GR" sz="2000"/>
              <a:t>Πεσκανδρίτσα: 30 εκατοστά</a:t>
            </a:r>
          </a:p>
          <a:p>
            <a:pPr marL="381000" indent="-381000">
              <a:lnSpc>
                <a:spcPct val="80000"/>
              </a:lnSpc>
            </a:pPr>
            <a:r>
              <a:rPr lang="el-GR" sz="2000"/>
              <a:t>Ροφός, Σφυρίδα: 45 εκατοστά</a:t>
            </a:r>
          </a:p>
          <a:p>
            <a:pPr marL="381000" indent="-381000">
              <a:lnSpc>
                <a:spcPct val="80000"/>
              </a:lnSpc>
            </a:pPr>
            <a:r>
              <a:rPr lang="el-GR" sz="2000"/>
              <a:t>Τόνος: 70 εκατοστά (ή εναλλακτικά 6,4 κιλά)</a:t>
            </a:r>
          </a:p>
          <a:p>
            <a:pPr marL="381000" indent="-381000">
              <a:lnSpc>
                <a:spcPct val="80000"/>
              </a:lnSpc>
            </a:pPr>
            <a:r>
              <a:rPr lang="el-GR" sz="2000"/>
              <a:t>Καραβίδες: 7 εκατοστά</a:t>
            </a:r>
          </a:p>
          <a:p>
            <a:pPr marL="381000" indent="-381000">
              <a:lnSpc>
                <a:spcPct val="80000"/>
              </a:lnSpc>
            </a:pPr>
            <a:r>
              <a:rPr lang="el-GR" sz="2000"/>
              <a:t>Αστακός: 24 εκατοστά</a:t>
            </a:r>
          </a:p>
          <a:p>
            <a:pPr marL="381000" indent="-381000">
              <a:lnSpc>
                <a:spcPct val="80000"/>
              </a:lnSpc>
            </a:pPr>
            <a:r>
              <a:rPr lang="el-GR" sz="2000"/>
              <a:t>Χταπόδι: 500 γραμμάρια</a:t>
            </a:r>
          </a:p>
          <a:p>
            <a:pPr marL="381000" indent="-381000">
              <a:lnSpc>
                <a:spcPct val="80000"/>
              </a:lnSpc>
            </a:pPr>
            <a:r>
              <a:rPr lang="el-GR" sz="2000"/>
              <a:t>Ξιφίας: 120 εκατοστά (χωρίς το «ξίφος», δηλαδή το ρύγχος του).</a:t>
            </a:r>
          </a:p>
          <a:p>
            <a:pPr marL="381000" indent="-381000">
              <a:lnSpc>
                <a:spcPct val="80000"/>
              </a:lnSpc>
            </a:pPr>
            <a:r>
              <a:rPr lang="el-GR" sz="2000"/>
              <a:t>Ισχύει για όλα τα ψάρια που δεν αναφέρονται παραπάνω8 εκατοστά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style.rotation</p:attrName>
                                        </p:attrNameLst>
                                      </p:cBhvr>
                                      <p:tavLst>
                                        <p:tav tm="0">
                                          <p:val>
                                            <p:fltVal val="720"/>
                                          </p:val>
                                        </p:tav>
                                        <p:tav tm="100000">
                                          <p:val>
                                            <p:fltVal val="0"/>
                                          </p:val>
                                        </p:tav>
                                      </p:tavLst>
                                    </p:anim>
                                    <p:anim calcmode="lin" valueType="num">
                                      <p:cBhvr>
                                        <p:cTn id="9" dur="2000" fill="hold"/>
                                        <p:tgtEl>
                                          <p:spTgt spid="6146"/>
                                        </p:tgtEl>
                                        <p:attrNameLst>
                                          <p:attrName>ppt_h</p:attrName>
                                        </p:attrNameLst>
                                      </p:cBhvr>
                                      <p:tavLst>
                                        <p:tav tm="0">
                                          <p:val>
                                            <p:fltVal val="0"/>
                                          </p:val>
                                        </p:tav>
                                        <p:tav tm="100000">
                                          <p:val>
                                            <p:strVal val="#ppt_h"/>
                                          </p:val>
                                        </p:tav>
                                      </p:tavLst>
                                    </p:anim>
                                    <p:anim calcmode="lin" valueType="num">
                                      <p:cBhvr>
                                        <p:cTn id="10" dur="2000" fill="hold"/>
                                        <p:tgtEl>
                                          <p:spTgt spid="614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wipe(down)">
                                      <p:cBhvr>
                                        <p:cTn id="15" dur="580">
                                          <p:stCondLst>
                                            <p:cond delay="0"/>
                                          </p:stCondLst>
                                        </p:cTn>
                                        <p:tgtEl>
                                          <p:spTgt spid="6147">
                                            <p:txEl>
                                              <p:pRg st="0" end="0"/>
                                            </p:txEl>
                                          </p:spTgt>
                                        </p:tgtEl>
                                      </p:cBhvr>
                                    </p:animEffect>
                                    <p:anim calcmode="lin" valueType="num">
                                      <p:cBhvr>
                                        <p:cTn id="16" dur="1822" tmFilter="0,0; 0.14,0.36; 0.43,0.73; 0.71,0.91; 1.0,1.0">
                                          <p:stCondLst>
                                            <p:cond delay="0"/>
                                          </p:stCondLst>
                                        </p:cTn>
                                        <p:tgtEl>
                                          <p:spTgt spid="6147">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147">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147">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147">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147">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147">
                                            <p:txEl>
                                              <p:pRg st="0" end="0"/>
                                            </p:txEl>
                                          </p:spTgt>
                                        </p:tgtEl>
                                      </p:cBhvr>
                                      <p:to x="100000" y="60000"/>
                                    </p:animScale>
                                    <p:animScale>
                                      <p:cBhvr>
                                        <p:cTn id="22" dur="166" decel="50000">
                                          <p:stCondLst>
                                            <p:cond delay="676"/>
                                          </p:stCondLst>
                                        </p:cTn>
                                        <p:tgtEl>
                                          <p:spTgt spid="6147">
                                            <p:txEl>
                                              <p:pRg st="0" end="0"/>
                                            </p:txEl>
                                          </p:spTgt>
                                        </p:tgtEl>
                                      </p:cBhvr>
                                      <p:to x="100000" y="100000"/>
                                    </p:animScale>
                                    <p:animScale>
                                      <p:cBhvr>
                                        <p:cTn id="23" dur="26">
                                          <p:stCondLst>
                                            <p:cond delay="1312"/>
                                          </p:stCondLst>
                                        </p:cTn>
                                        <p:tgtEl>
                                          <p:spTgt spid="6147">
                                            <p:txEl>
                                              <p:pRg st="0" end="0"/>
                                            </p:txEl>
                                          </p:spTgt>
                                        </p:tgtEl>
                                      </p:cBhvr>
                                      <p:to x="100000" y="80000"/>
                                    </p:animScale>
                                    <p:animScale>
                                      <p:cBhvr>
                                        <p:cTn id="24" dur="166" decel="50000">
                                          <p:stCondLst>
                                            <p:cond delay="1338"/>
                                          </p:stCondLst>
                                        </p:cTn>
                                        <p:tgtEl>
                                          <p:spTgt spid="6147">
                                            <p:txEl>
                                              <p:pRg st="0" end="0"/>
                                            </p:txEl>
                                          </p:spTgt>
                                        </p:tgtEl>
                                      </p:cBhvr>
                                      <p:to x="100000" y="100000"/>
                                    </p:animScale>
                                    <p:animScale>
                                      <p:cBhvr>
                                        <p:cTn id="25" dur="26">
                                          <p:stCondLst>
                                            <p:cond delay="1642"/>
                                          </p:stCondLst>
                                        </p:cTn>
                                        <p:tgtEl>
                                          <p:spTgt spid="6147">
                                            <p:txEl>
                                              <p:pRg st="0" end="0"/>
                                            </p:txEl>
                                          </p:spTgt>
                                        </p:tgtEl>
                                      </p:cBhvr>
                                      <p:to x="100000" y="90000"/>
                                    </p:animScale>
                                    <p:animScale>
                                      <p:cBhvr>
                                        <p:cTn id="26" dur="166" decel="50000">
                                          <p:stCondLst>
                                            <p:cond delay="1668"/>
                                          </p:stCondLst>
                                        </p:cTn>
                                        <p:tgtEl>
                                          <p:spTgt spid="6147">
                                            <p:txEl>
                                              <p:pRg st="0" end="0"/>
                                            </p:txEl>
                                          </p:spTgt>
                                        </p:tgtEl>
                                      </p:cBhvr>
                                      <p:to x="100000" y="100000"/>
                                    </p:animScale>
                                    <p:animScale>
                                      <p:cBhvr>
                                        <p:cTn id="27" dur="26">
                                          <p:stCondLst>
                                            <p:cond delay="1808"/>
                                          </p:stCondLst>
                                        </p:cTn>
                                        <p:tgtEl>
                                          <p:spTgt spid="6147">
                                            <p:txEl>
                                              <p:pRg st="0" end="0"/>
                                            </p:txEl>
                                          </p:spTgt>
                                        </p:tgtEl>
                                      </p:cBhvr>
                                      <p:to x="100000" y="95000"/>
                                    </p:animScale>
                                    <p:animScale>
                                      <p:cBhvr>
                                        <p:cTn id="28" dur="166" decel="50000">
                                          <p:stCondLst>
                                            <p:cond delay="1834"/>
                                          </p:stCondLst>
                                        </p:cTn>
                                        <p:tgtEl>
                                          <p:spTgt spid="6147">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6147">
                                            <p:txEl>
                                              <p:pRg st="1" end="1"/>
                                            </p:txEl>
                                          </p:spTgt>
                                        </p:tgtEl>
                                        <p:attrNameLst>
                                          <p:attrName>style.visibility</p:attrName>
                                        </p:attrNameLst>
                                      </p:cBhvr>
                                      <p:to>
                                        <p:strVal val="visible"/>
                                      </p:to>
                                    </p:set>
                                    <p:animEffect transition="in" filter="wipe(down)">
                                      <p:cBhvr>
                                        <p:cTn id="31" dur="580">
                                          <p:stCondLst>
                                            <p:cond delay="0"/>
                                          </p:stCondLst>
                                        </p:cTn>
                                        <p:tgtEl>
                                          <p:spTgt spid="6147">
                                            <p:txEl>
                                              <p:pRg st="1" end="1"/>
                                            </p:txEl>
                                          </p:spTgt>
                                        </p:tgtEl>
                                      </p:cBhvr>
                                    </p:animEffect>
                                    <p:anim calcmode="lin" valueType="num">
                                      <p:cBhvr>
                                        <p:cTn id="32" dur="1822" tmFilter="0,0; 0.14,0.36; 0.43,0.73; 0.71,0.91; 1.0,1.0">
                                          <p:stCondLst>
                                            <p:cond delay="0"/>
                                          </p:stCondLst>
                                        </p:cTn>
                                        <p:tgtEl>
                                          <p:spTgt spid="6147">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147">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147">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147">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147">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147">
                                            <p:txEl>
                                              <p:pRg st="1" end="1"/>
                                            </p:txEl>
                                          </p:spTgt>
                                        </p:tgtEl>
                                      </p:cBhvr>
                                      <p:to x="100000" y="60000"/>
                                    </p:animScale>
                                    <p:animScale>
                                      <p:cBhvr>
                                        <p:cTn id="38" dur="166" decel="50000">
                                          <p:stCondLst>
                                            <p:cond delay="676"/>
                                          </p:stCondLst>
                                        </p:cTn>
                                        <p:tgtEl>
                                          <p:spTgt spid="6147">
                                            <p:txEl>
                                              <p:pRg st="1" end="1"/>
                                            </p:txEl>
                                          </p:spTgt>
                                        </p:tgtEl>
                                      </p:cBhvr>
                                      <p:to x="100000" y="100000"/>
                                    </p:animScale>
                                    <p:animScale>
                                      <p:cBhvr>
                                        <p:cTn id="39" dur="26">
                                          <p:stCondLst>
                                            <p:cond delay="1312"/>
                                          </p:stCondLst>
                                        </p:cTn>
                                        <p:tgtEl>
                                          <p:spTgt spid="6147">
                                            <p:txEl>
                                              <p:pRg st="1" end="1"/>
                                            </p:txEl>
                                          </p:spTgt>
                                        </p:tgtEl>
                                      </p:cBhvr>
                                      <p:to x="100000" y="80000"/>
                                    </p:animScale>
                                    <p:animScale>
                                      <p:cBhvr>
                                        <p:cTn id="40" dur="166" decel="50000">
                                          <p:stCondLst>
                                            <p:cond delay="1338"/>
                                          </p:stCondLst>
                                        </p:cTn>
                                        <p:tgtEl>
                                          <p:spTgt spid="6147">
                                            <p:txEl>
                                              <p:pRg st="1" end="1"/>
                                            </p:txEl>
                                          </p:spTgt>
                                        </p:tgtEl>
                                      </p:cBhvr>
                                      <p:to x="100000" y="100000"/>
                                    </p:animScale>
                                    <p:animScale>
                                      <p:cBhvr>
                                        <p:cTn id="41" dur="26">
                                          <p:stCondLst>
                                            <p:cond delay="1642"/>
                                          </p:stCondLst>
                                        </p:cTn>
                                        <p:tgtEl>
                                          <p:spTgt spid="6147">
                                            <p:txEl>
                                              <p:pRg st="1" end="1"/>
                                            </p:txEl>
                                          </p:spTgt>
                                        </p:tgtEl>
                                      </p:cBhvr>
                                      <p:to x="100000" y="90000"/>
                                    </p:animScale>
                                    <p:animScale>
                                      <p:cBhvr>
                                        <p:cTn id="42" dur="166" decel="50000">
                                          <p:stCondLst>
                                            <p:cond delay="1668"/>
                                          </p:stCondLst>
                                        </p:cTn>
                                        <p:tgtEl>
                                          <p:spTgt spid="6147">
                                            <p:txEl>
                                              <p:pRg st="1" end="1"/>
                                            </p:txEl>
                                          </p:spTgt>
                                        </p:tgtEl>
                                      </p:cBhvr>
                                      <p:to x="100000" y="100000"/>
                                    </p:animScale>
                                    <p:animScale>
                                      <p:cBhvr>
                                        <p:cTn id="43" dur="26">
                                          <p:stCondLst>
                                            <p:cond delay="1808"/>
                                          </p:stCondLst>
                                        </p:cTn>
                                        <p:tgtEl>
                                          <p:spTgt spid="6147">
                                            <p:txEl>
                                              <p:pRg st="1" end="1"/>
                                            </p:txEl>
                                          </p:spTgt>
                                        </p:tgtEl>
                                      </p:cBhvr>
                                      <p:to x="100000" y="95000"/>
                                    </p:animScale>
                                    <p:animScale>
                                      <p:cBhvr>
                                        <p:cTn id="44" dur="166" decel="50000">
                                          <p:stCondLst>
                                            <p:cond delay="1834"/>
                                          </p:stCondLst>
                                        </p:cTn>
                                        <p:tgtEl>
                                          <p:spTgt spid="6147">
                                            <p:txEl>
                                              <p:pRg st="1" end="1"/>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6147">
                                            <p:txEl>
                                              <p:pRg st="2" end="2"/>
                                            </p:txEl>
                                          </p:spTgt>
                                        </p:tgtEl>
                                        <p:attrNameLst>
                                          <p:attrName>style.visibility</p:attrName>
                                        </p:attrNameLst>
                                      </p:cBhvr>
                                      <p:to>
                                        <p:strVal val="visible"/>
                                      </p:to>
                                    </p:set>
                                    <p:animEffect transition="in" filter="wipe(down)">
                                      <p:cBhvr>
                                        <p:cTn id="47" dur="580">
                                          <p:stCondLst>
                                            <p:cond delay="0"/>
                                          </p:stCondLst>
                                        </p:cTn>
                                        <p:tgtEl>
                                          <p:spTgt spid="6147">
                                            <p:txEl>
                                              <p:pRg st="2" end="2"/>
                                            </p:txEl>
                                          </p:spTgt>
                                        </p:tgtEl>
                                      </p:cBhvr>
                                    </p:animEffect>
                                    <p:anim calcmode="lin" valueType="num">
                                      <p:cBhvr>
                                        <p:cTn id="48" dur="1822" tmFilter="0,0; 0.14,0.36; 0.43,0.73; 0.71,0.91; 1.0,1.0">
                                          <p:stCondLst>
                                            <p:cond delay="0"/>
                                          </p:stCondLst>
                                        </p:cTn>
                                        <p:tgtEl>
                                          <p:spTgt spid="6147">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47">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47">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47">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47">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147">
                                            <p:txEl>
                                              <p:pRg st="2" end="2"/>
                                            </p:txEl>
                                          </p:spTgt>
                                        </p:tgtEl>
                                      </p:cBhvr>
                                      <p:to x="100000" y="60000"/>
                                    </p:animScale>
                                    <p:animScale>
                                      <p:cBhvr>
                                        <p:cTn id="54" dur="166" decel="50000">
                                          <p:stCondLst>
                                            <p:cond delay="676"/>
                                          </p:stCondLst>
                                        </p:cTn>
                                        <p:tgtEl>
                                          <p:spTgt spid="6147">
                                            <p:txEl>
                                              <p:pRg st="2" end="2"/>
                                            </p:txEl>
                                          </p:spTgt>
                                        </p:tgtEl>
                                      </p:cBhvr>
                                      <p:to x="100000" y="100000"/>
                                    </p:animScale>
                                    <p:animScale>
                                      <p:cBhvr>
                                        <p:cTn id="55" dur="26">
                                          <p:stCondLst>
                                            <p:cond delay="1312"/>
                                          </p:stCondLst>
                                        </p:cTn>
                                        <p:tgtEl>
                                          <p:spTgt spid="6147">
                                            <p:txEl>
                                              <p:pRg st="2" end="2"/>
                                            </p:txEl>
                                          </p:spTgt>
                                        </p:tgtEl>
                                      </p:cBhvr>
                                      <p:to x="100000" y="80000"/>
                                    </p:animScale>
                                    <p:animScale>
                                      <p:cBhvr>
                                        <p:cTn id="56" dur="166" decel="50000">
                                          <p:stCondLst>
                                            <p:cond delay="1338"/>
                                          </p:stCondLst>
                                        </p:cTn>
                                        <p:tgtEl>
                                          <p:spTgt spid="6147">
                                            <p:txEl>
                                              <p:pRg st="2" end="2"/>
                                            </p:txEl>
                                          </p:spTgt>
                                        </p:tgtEl>
                                      </p:cBhvr>
                                      <p:to x="100000" y="100000"/>
                                    </p:animScale>
                                    <p:animScale>
                                      <p:cBhvr>
                                        <p:cTn id="57" dur="26">
                                          <p:stCondLst>
                                            <p:cond delay="1642"/>
                                          </p:stCondLst>
                                        </p:cTn>
                                        <p:tgtEl>
                                          <p:spTgt spid="6147">
                                            <p:txEl>
                                              <p:pRg st="2" end="2"/>
                                            </p:txEl>
                                          </p:spTgt>
                                        </p:tgtEl>
                                      </p:cBhvr>
                                      <p:to x="100000" y="90000"/>
                                    </p:animScale>
                                    <p:animScale>
                                      <p:cBhvr>
                                        <p:cTn id="58" dur="166" decel="50000">
                                          <p:stCondLst>
                                            <p:cond delay="1668"/>
                                          </p:stCondLst>
                                        </p:cTn>
                                        <p:tgtEl>
                                          <p:spTgt spid="6147">
                                            <p:txEl>
                                              <p:pRg st="2" end="2"/>
                                            </p:txEl>
                                          </p:spTgt>
                                        </p:tgtEl>
                                      </p:cBhvr>
                                      <p:to x="100000" y="100000"/>
                                    </p:animScale>
                                    <p:animScale>
                                      <p:cBhvr>
                                        <p:cTn id="59" dur="26">
                                          <p:stCondLst>
                                            <p:cond delay="1808"/>
                                          </p:stCondLst>
                                        </p:cTn>
                                        <p:tgtEl>
                                          <p:spTgt spid="6147">
                                            <p:txEl>
                                              <p:pRg st="2" end="2"/>
                                            </p:txEl>
                                          </p:spTgt>
                                        </p:tgtEl>
                                      </p:cBhvr>
                                      <p:to x="100000" y="95000"/>
                                    </p:animScale>
                                    <p:animScale>
                                      <p:cBhvr>
                                        <p:cTn id="60" dur="166" decel="50000">
                                          <p:stCondLst>
                                            <p:cond delay="1834"/>
                                          </p:stCondLst>
                                        </p:cTn>
                                        <p:tgtEl>
                                          <p:spTgt spid="6147">
                                            <p:txEl>
                                              <p:pRg st="2" end="2"/>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6147">
                                            <p:txEl>
                                              <p:pRg st="3" end="3"/>
                                            </p:txEl>
                                          </p:spTgt>
                                        </p:tgtEl>
                                        <p:attrNameLst>
                                          <p:attrName>style.visibility</p:attrName>
                                        </p:attrNameLst>
                                      </p:cBhvr>
                                      <p:to>
                                        <p:strVal val="visible"/>
                                      </p:to>
                                    </p:set>
                                    <p:animEffect transition="in" filter="wipe(down)">
                                      <p:cBhvr>
                                        <p:cTn id="63" dur="580">
                                          <p:stCondLst>
                                            <p:cond delay="0"/>
                                          </p:stCondLst>
                                        </p:cTn>
                                        <p:tgtEl>
                                          <p:spTgt spid="6147">
                                            <p:txEl>
                                              <p:pRg st="3" end="3"/>
                                            </p:txEl>
                                          </p:spTgt>
                                        </p:tgtEl>
                                      </p:cBhvr>
                                    </p:animEffect>
                                    <p:anim calcmode="lin" valueType="num">
                                      <p:cBhvr>
                                        <p:cTn id="64" dur="1822" tmFilter="0,0; 0.14,0.36; 0.43,0.73; 0.71,0.91; 1.0,1.0">
                                          <p:stCondLst>
                                            <p:cond delay="0"/>
                                          </p:stCondLst>
                                        </p:cTn>
                                        <p:tgtEl>
                                          <p:spTgt spid="6147">
                                            <p:txEl>
                                              <p:pRg st="3" end="3"/>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147">
                                            <p:txEl>
                                              <p:pRg st="3" end="3"/>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147">
                                            <p:txEl>
                                              <p:pRg st="3" end="3"/>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147">
                                            <p:txEl>
                                              <p:pRg st="3" end="3"/>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147">
                                            <p:txEl>
                                              <p:pRg st="3" end="3"/>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6147">
                                            <p:txEl>
                                              <p:pRg st="3" end="3"/>
                                            </p:txEl>
                                          </p:spTgt>
                                        </p:tgtEl>
                                      </p:cBhvr>
                                      <p:to x="100000" y="60000"/>
                                    </p:animScale>
                                    <p:animScale>
                                      <p:cBhvr>
                                        <p:cTn id="70" dur="166" decel="50000">
                                          <p:stCondLst>
                                            <p:cond delay="676"/>
                                          </p:stCondLst>
                                        </p:cTn>
                                        <p:tgtEl>
                                          <p:spTgt spid="6147">
                                            <p:txEl>
                                              <p:pRg st="3" end="3"/>
                                            </p:txEl>
                                          </p:spTgt>
                                        </p:tgtEl>
                                      </p:cBhvr>
                                      <p:to x="100000" y="100000"/>
                                    </p:animScale>
                                    <p:animScale>
                                      <p:cBhvr>
                                        <p:cTn id="71" dur="26">
                                          <p:stCondLst>
                                            <p:cond delay="1312"/>
                                          </p:stCondLst>
                                        </p:cTn>
                                        <p:tgtEl>
                                          <p:spTgt spid="6147">
                                            <p:txEl>
                                              <p:pRg st="3" end="3"/>
                                            </p:txEl>
                                          </p:spTgt>
                                        </p:tgtEl>
                                      </p:cBhvr>
                                      <p:to x="100000" y="80000"/>
                                    </p:animScale>
                                    <p:animScale>
                                      <p:cBhvr>
                                        <p:cTn id="72" dur="166" decel="50000">
                                          <p:stCondLst>
                                            <p:cond delay="1338"/>
                                          </p:stCondLst>
                                        </p:cTn>
                                        <p:tgtEl>
                                          <p:spTgt spid="6147">
                                            <p:txEl>
                                              <p:pRg st="3" end="3"/>
                                            </p:txEl>
                                          </p:spTgt>
                                        </p:tgtEl>
                                      </p:cBhvr>
                                      <p:to x="100000" y="100000"/>
                                    </p:animScale>
                                    <p:animScale>
                                      <p:cBhvr>
                                        <p:cTn id="73" dur="26">
                                          <p:stCondLst>
                                            <p:cond delay="1642"/>
                                          </p:stCondLst>
                                        </p:cTn>
                                        <p:tgtEl>
                                          <p:spTgt spid="6147">
                                            <p:txEl>
                                              <p:pRg st="3" end="3"/>
                                            </p:txEl>
                                          </p:spTgt>
                                        </p:tgtEl>
                                      </p:cBhvr>
                                      <p:to x="100000" y="90000"/>
                                    </p:animScale>
                                    <p:animScale>
                                      <p:cBhvr>
                                        <p:cTn id="74" dur="166" decel="50000">
                                          <p:stCondLst>
                                            <p:cond delay="1668"/>
                                          </p:stCondLst>
                                        </p:cTn>
                                        <p:tgtEl>
                                          <p:spTgt spid="6147">
                                            <p:txEl>
                                              <p:pRg st="3" end="3"/>
                                            </p:txEl>
                                          </p:spTgt>
                                        </p:tgtEl>
                                      </p:cBhvr>
                                      <p:to x="100000" y="100000"/>
                                    </p:animScale>
                                    <p:animScale>
                                      <p:cBhvr>
                                        <p:cTn id="75" dur="26">
                                          <p:stCondLst>
                                            <p:cond delay="1808"/>
                                          </p:stCondLst>
                                        </p:cTn>
                                        <p:tgtEl>
                                          <p:spTgt spid="6147">
                                            <p:txEl>
                                              <p:pRg st="3" end="3"/>
                                            </p:txEl>
                                          </p:spTgt>
                                        </p:tgtEl>
                                      </p:cBhvr>
                                      <p:to x="100000" y="95000"/>
                                    </p:animScale>
                                    <p:animScale>
                                      <p:cBhvr>
                                        <p:cTn id="76" dur="166" decel="50000">
                                          <p:stCondLst>
                                            <p:cond delay="1834"/>
                                          </p:stCondLst>
                                        </p:cTn>
                                        <p:tgtEl>
                                          <p:spTgt spid="6147">
                                            <p:txEl>
                                              <p:pRg st="3" end="3"/>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6147">
                                            <p:txEl>
                                              <p:pRg st="4" end="4"/>
                                            </p:txEl>
                                          </p:spTgt>
                                        </p:tgtEl>
                                        <p:attrNameLst>
                                          <p:attrName>style.visibility</p:attrName>
                                        </p:attrNameLst>
                                      </p:cBhvr>
                                      <p:to>
                                        <p:strVal val="visible"/>
                                      </p:to>
                                    </p:set>
                                    <p:animEffect transition="in" filter="wipe(down)">
                                      <p:cBhvr>
                                        <p:cTn id="79" dur="580">
                                          <p:stCondLst>
                                            <p:cond delay="0"/>
                                          </p:stCondLst>
                                        </p:cTn>
                                        <p:tgtEl>
                                          <p:spTgt spid="6147">
                                            <p:txEl>
                                              <p:pRg st="4" end="4"/>
                                            </p:txEl>
                                          </p:spTgt>
                                        </p:tgtEl>
                                      </p:cBhvr>
                                    </p:animEffect>
                                    <p:anim calcmode="lin" valueType="num">
                                      <p:cBhvr>
                                        <p:cTn id="80" dur="1822" tmFilter="0,0; 0.14,0.36; 0.43,0.73; 0.71,0.91; 1.0,1.0">
                                          <p:stCondLst>
                                            <p:cond delay="0"/>
                                          </p:stCondLst>
                                        </p:cTn>
                                        <p:tgtEl>
                                          <p:spTgt spid="614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14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14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14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14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147">
                                            <p:txEl>
                                              <p:pRg st="4" end="4"/>
                                            </p:txEl>
                                          </p:spTgt>
                                        </p:tgtEl>
                                      </p:cBhvr>
                                      <p:to x="100000" y="60000"/>
                                    </p:animScale>
                                    <p:animScale>
                                      <p:cBhvr>
                                        <p:cTn id="86" dur="166" decel="50000">
                                          <p:stCondLst>
                                            <p:cond delay="676"/>
                                          </p:stCondLst>
                                        </p:cTn>
                                        <p:tgtEl>
                                          <p:spTgt spid="6147">
                                            <p:txEl>
                                              <p:pRg st="4" end="4"/>
                                            </p:txEl>
                                          </p:spTgt>
                                        </p:tgtEl>
                                      </p:cBhvr>
                                      <p:to x="100000" y="100000"/>
                                    </p:animScale>
                                    <p:animScale>
                                      <p:cBhvr>
                                        <p:cTn id="87" dur="26">
                                          <p:stCondLst>
                                            <p:cond delay="1312"/>
                                          </p:stCondLst>
                                        </p:cTn>
                                        <p:tgtEl>
                                          <p:spTgt spid="6147">
                                            <p:txEl>
                                              <p:pRg st="4" end="4"/>
                                            </p:txEl>
                                          </p:spTgt>
                                        </p:tgtEl>
                                      </p:cBhvr>
                                      <p:to x="100000" y="80000"/>
                                    </p:animScale>
                                    <p:animScale>
                                      <p:cBhvr>
                                        <p:cTn id="88" dur="166" decel="50000">
                                          <p:stCondLst>
                                            <p:cond delay="1338"/>
                                          </p:stCondLst>
                                        </p:cTn>
                                        <p:tgtEl>
                                          <p:spTgt spid="6147">
                                            <p:txEl>
                                              <p:pRg st="4" end="4"/>
                                            </p:txEl>
                                          </p:spTgt>
                                        </p:tgtEl>
                                      </p:cBhvr>
                                      <p:to x="100000" y="100000"/>
                                    </p:animScale>
                                    <p:animScale>
                                      <p:cBhvr>
                                        <p:cTn id="89" dur="26">
                                          <p:stCondLst>
                                            <p:cond delay="1642"/>
                                          </p:stCondLst>
                                        </p:cTn>
                                        <p:tgtEl>
                                          <p:spTgt spid="6147">
                                            <p:txEl>
                                              <p:pRg st="4" end="4"/>
                                            </p:txEl>
                                          </p:spTgt>
                                        </p:tgtEl>
                                      </p:cBhvr>
                                      <p:to x="100000" y="90000"/>
                                    </p:animScale>
                                    <p:animScale>
                                      <p:cBhvr>
                                        <p:cTn id="90" dur="166" decel="50000">
                                          <p:stCondLst>
                                            <p:cond delay="1668"/>
                                          </p:stCondLst>
                                        </p:cTn>
                                        <p:tgtEl>
                                          <p:spTgt spid="6147">
                                            <p:txEl>
                                              <p:pRg st="4" end="4"/>
                                            </p:txEl>
                                          </p:spTgt>
                                        </p:tgtEl>
                                      </p:cBhvr>
                                      <p:to x="100000" y="100000"/>
                                    </p:animScale>
                                    <p:animScale>
                                      <p:cBhvr>
                                        <p:cTn id="91" dur="26">
                                          <p:stCondLst>
                                            <p:cond delay="1808"/>
                                          </p:stCondLst>
                                        </p:cTn>
                                        <p:tgtEl>
                                          <p:spTgt spid="6147">
                                            <p:txEl>
                                              <p:pRg st="4" end="4"/>
                                            </p:txEl>
                                          </p:spTgt>
                                        </p:tgtEl>
                                      </p:cBhvr>
                                      <p:to x="100000" y="95000"/>
                                    </p:animScale>
                                    <p:animScale>
                                      <p:cBhvr>
                                        <p:cTn id="92" dur="166" decel="50000">
                                          <p:stCondLst>
                                            <p:cond delay="1834"/>
                                          </p:stCondLst>
                                        </p:cTn>
                                        <p:tgtEl>
                                          <p:spTgt spid="6147">
                                            <p:txEl>
                                              <p:pRg st="4" end="4"/>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6147">
                                            <p:txEl>
                                              <p:pRg st="5" end="5"/>
                                            </p:txEl>
                                          </p:spTgt>
                                        </p:tgtEl>
                                        <p:attrNameLst>
                                          <p:attrName>style.visibility</p:attrName>
                                        </p:attrNameLst>
                                      </p:cBhvr>
                                      <p:to>
                                        <p:strVal val="visible"/>
                                      </p:to>
                                    </p:set>
                                    <p:animEffect transition="in" filter="wipe(down)">
                                      <p:cBhvr>
                                        <p:cTn id="95" dur="580">
                                          <p:stCondLst>
                                            <p:cond delay="0"/>
                                          </p:stCondLst>
                                        </p:cTn>
                                        <p:tgtEl>
                                          <p:spTgt spid="6147">
                                            <p:txEl>
                                              <p:pRg st="5" end="5"/>
                                            </p:txEl>
                                          </p:spTgt>
                                        </p:tgtEl>
                                      </p:cBhvr>
                                    </p:animEffect>
                                    <p:anim calcmode="lin" valueType="num">
                                      <p:cBhvr>
                                        <p:cTn id="96" dur="1822" tmFilter="0,0; 0.14,0.36; 0.43,0.73; 0.71,0.91; 1.0,1.0">
                                          <p:stCondLst>
                                            <p:cond delay="0"/>
                                          </p:stCondLst>
                                        </p:cTn>
                                        <p:tgtEl>
                                          <p:spTgt spid="6147">
                                            <p:txEl>
                                              <p:pRg st="5" end="5"/>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147">
                                            <p:txEl>
                                              <p:pRg st="5" end="5"/>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147">
                                            <p:txEl>
                                              <p:pRg st="5" end="5"/>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147">
                                            <p:txEl>
                                              <p:pRg st="5" end="5"/>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147">
                                            <p:txEl>
                                              <p:pRg st="5" end="5"/>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6147">
                                            <p:txEl>
                                              <p:pRg st="5" end="5"/>
                                            </p:txEl>
                                          </p:spTgt>
                                        </p:tgtEl>
                                      </p:cBhvr>
                                      <p:to x="100000" y="60000"/>
                                    </p:animScale>
                                    <p:animScale>
                                      <p:cBhvr>
                                        <p:cTn id="102" dur="166" decel="50000">
                                          <p:stCondLst>
                                            <p:cond delay="676"/>
                                          </p:stCondLst>
                                        </p:cTn>
                                        <p:tgtEl>
                                          <p:spTgt spid="6147">
                                            <p:txEl>
                                              <p:pRg st="5" end="5"/>
                                            </p:txEl>
                                          </p:spTgt>
                                        </p:tgtEl>
                                      </p:cBhvr>
                                      <p:to x="100000" y="100000"/>
                                    </p:animScale>
                                    <p:animScale>
                                      <p:cBhvr>
                                        <p:cTn id="103" dur="26">
                                          <p:stCondLst>
                                            <p:cond delay="1312"/>
                                          </p:stCondLst>
                                        </p:cTn>
                                        <p:tgtEl>
                                          <p:spTgt spid="6147">
                                            <p:txEl>
                                              <p:pRg st="5" end="5"/>
                                            </p:txEl>
                                          </p:spTgt>
                                        </p:tgtEl>
                                      </p:cBhvr>
                                      <p:to x="100000" y="80000"/>
                                    </p:animScale>
                                    <p:animScale>
                                      <p:cBhvr>
                                        <p:cTn id="104" dur="166" decel="50000">
                                          <p:stCondLst>
                                            <p:cond delay="1338"/>
                                          </p:stCondLst>
                                        </p:cTn>
                                        <p:tgtEl>
                                          <p:spTgt spid="6147">
                                            <p:txEl>
                                              <p:pRg st="5" end="5"/>
                                            </p:txEl>
                                          </p:spTgt>
                                        </p:tgtEl>
                                      </p:cBhvr>
                                      <p:to x="100000" y="100000"/>
                                    </p:animScale>
                                    <p:animScale>
                                      <p:cBhvr>
                                        <p:cTn id="105" dur="26">
                                          <p:stCondLst>
                                            <p:cond delay="1642"/>
                                          </p:stCondLst>
                                        </p:cTn>
                                        <p:tgtEl>
                                          <p:spTgt spid="6147">
                                            <p:txEl>
                                              <p:pRg st="5" end="5"/>
                                            </p:txEl>
                                          </p:spTgt>
                                        </p:tgtEl>
                                      </p:cBhvr>
                                      <p:to x="100000" y="90000"/>
                                    </p:animScale>
                                    <p:animScale>
                                      <p:cBhvr>
                                        <p:cTn id="106" dur="166" decel="50000">
                                          <p:stCondLst>
                                            <p:cond delay="1668"/>
                                          </p:stCondLst>
                                        </p:cTn>
                                        <p:tgtEl>
                                          <p:spTgt spid="6147">
                                            <p:txEl>
                                              <p:pRg st="5" end="5"/>
                                            </p:txEl>
                                          </p:spTgt>
                                        </p:tgtEl>
                                      </p:cBhvr>
                                      <p:to x="100000" y="100000"/>
                                    </p:animScale>
                                    <p:animScale>
                                      <p:cBhvr>
                                        <p:cTn id="107" dur="26">
                                          <p:stCondLst>
                                            <p:cond delay="1808"/>
                                          </p:stCondLst>
                                        </p:cTn>
                                        <p:tgtEl>
                                          <p:spTgt spid="6147">
                                            <p:txEl>
                                              <p:pRg st="5" end="5"/>
                                            </p:txEl>
                                          </p:spTgt>
                                        </p:tgtEl>
                                      </p:cBhvr>
                                      <p:to x="100000" y="95000"/>
                                    </p:animScale>
                                    <p:animScale>
                                      <p:cBhvr>
                                        <p:cTn id="108" dur="166" decel="50000">
                                          <p:stCondLst>
                                            <p:cond delay="1834"/>
                                          </p:stCondLst>
                                        </p:cTn>
                                        <p:tgtEl>
                                          <p:spTgt spid="6147">
                                            <p:txEl>
                                              <p:pRg st="5" end="5"/>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6147">
                                            <p:txEl>
                                              <p:pRg st="6" end="6"/>
                                            </p:txEl>
                                          </p:spTgt>
                                        </p:tgtEl>
                                        <p:attrNameLst>
                                          <p:attrName>style.visibility</p:attrName>
                                        </p:attrNameLst>
                                      </p:cBhvr>
                                      <p:to>
                                        <p:strVal val="visible"/>
                                      </p:to>
                                    </p:set>
                                    <p:animEffect transition="in" filter="wipe(down)">
                                      <p:cBhvr>
                                        <p:cTn id="111" dur="580">
                                          <p:stCondLst>
                                            <p:cond delay="0"/>
                                          </p:stCondLst>
                                        </p:cTn>
                                        <p:tgtEl>
                                          <p:spTgt spid="6147">
                                            <p:txEl>
                                              <p:pRg st="6" end="6"/>
                                            </p:txEl>
                                          </p:spTgt>
                                        </p:tgtEl>
                                      </p:cBhvr>
                                    </p:animEffect>
                                    <p:anim calcmode="lin" valueType="num">
                                      <p:cBhvr>
                                        <p:cTn id="112" dur="1822" tmFilter="0,0; 0.14,0.36; 0.43,0.73; 0.71,0.91; 1.0,1.0">
                                          <p:stCondLst>
                                            <p:cond delay="0"/>
                                          </p:stCondLst>
                                        </p:cTn>
                                        <p:tgtEl>
                                          <p:spTgt spid="6147">
                                            <p:txEl>
                                              <p:pRg st="6" end="6"/>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147">
                                            <p:txEl>
                                              <p:pRg st="6" end="6"/>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147">
                                            <p:txEl>
                                              <p:pRg st="6" end="6"/>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147">
                                            <p:txEl>
                                              <p:pRg st="6" end="6"/>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147">
                                            <p:txEl>
                                              <p:pRg st="6" end="6"/>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6147">
                                            <p:txEl>
                                              <p:pRg st="6" end="6"/>
                                            </p:txEl>
                                          </p:spTgt>
                                        </p:tgtEl>
                                      </p:cBhvr>
                                      <p:to x="100000" y="60000"/>
                                    </p:animScale>
                                    <p:animScale>
                                      <p:cBhvr>
                                        <p:cTn id="118" dur="166" decel="50000">
                                          <p:stCondLst>
                                            <p:cond delay="676"/>
                                          </p:stCondLst>
                                        </p:cTn>
                                        <p:tgtEl>
                                          <p:spTgt spid="6147">
                                            <p:txEl>
                                              <p:pRg st="6" end="6"/>
                                            </p:txEl>
                                          </p:spTgt>
                                        </p:tgtEl>
                                      </p:cBhvr>
                                      <p:to x="100000" y="100000"/>
                                    </p:animScale>
                                    <p:animScale>
                                      <p:cBhvr>
                                        <p:cTn id="119" dur="26">
                                          <p:stCondLst>
                                            <p:cond delay="1312"/>
                                          </p:stCondLst>
                                        </p:cTn>
                                        <p:tgtEl>
                                          <p:spTgt spid="6147">
                                            <p:txEl>
                                              <p:pRg st="6" end="6"/>
                                            </p:txEl>
                                          </p:spTgt>
                                        </p:tgtEl>
                                      </p:cBhvr>
                                      <p:to x="100000" y="80000"/>
                                    </p:animScale>
                                    <p:animScale>
                                      <p:cBhvr>
                                        <p:cTn id="120" dur="166" decel="50000">
                                          <p:stCondLst>
                                            <p:cond delay="1338"/>
                                          </p:stCondLst>
                                        </p:cTn>
                                        <p:tgtEl>
                                          <p:spTgt spid="6147">
                                            <p:txEl>
                                              <p:pRg st="6" end="6"/>
                                            </p:txEl>
                                          </p:spTgt>
                                        </p:tgtEl>
                                      </p:cBhvr>
                                      <p:to x="100000" y="100000"/>
                                    </p:animScale>
                                    <p:animScale>
                                      <p:cBhvr>
                                        <p:cTn id="121" dur="26">
                                          <p:stCondLst>
                                            <p:cond delay="1642"/>
                                          </p:stCondLst>
                                        </p:cTn>
                                        <p:tgtEl>
                                          <p:spTgt spid="6147">
                                            <p:txEl>
                                              <p:pRg st="6" end="6"/>
                                            </p:txEl>
                                          </p:spTgt>
                                        </p:tgtEl>
                                      </p:cBhvr>
                                      <p:to x="100000" y="90000"/>
                                    </p:animScale>
                                    <p:animScale>
                                      <p:cBhvr>
                                        <p:cTn id="122" dur="166" decel="50000">
                                          <p:stCondLst>
                                            <p:cond delay="1668"/>
                                          </p:stCondLst>
                                        </p:cTn>
                                        <p:tgtEl>
                                          <p:spTgt spid="6147">
                                            <p:txEl>
                                              <p:pRg st="6" end="6"/>
                                            </p:txEl>
                                          </p:spTgt>
                                        </p:tgtEl>
                                      </p:cBhvr>
                                      <p:to x="100000" y="100000"/>
                                    </p:animScale>
                                    <p:animScale>
                                      <p:cBhvr>
                                        <p:cTn id="123" dur="26">
                                          <p:stCondLst>
                                            <p:cond delay="1808"/>
                                          </p:stCondLst>
                                        </p:cTn>
                                        <p:tgtEl>
                                          <p:spTgt spid="6147">
                                            <p:txEl>
                                              <p:pRg st="6" end="6"/>
                                            </p:txEl>
                                          </p:spTgt>
                                        </p:tgtEl>
                                      </p:cBhvr>
                                      <p:to x="100000" y="95000"/>
                                    </p:animScale>
                                    <p:animScale>
                                      <p:cBhvr>
                                        <p:cTn id="124" dur="166" decel="50000">
                                          <p:stCondLst>
                                            <p:cond delay="1834"/>
                                          </p:stCondLst>
                                        </p:cTn>
                                        <p:tgtEl>
                                          <p:spTgt spid="6147">
                                            <p:txEl>
                                              <p:pRg st="6" end="6"/>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6147">
                                            <p:txEl>
                                              <p:pRg st="7" end="7"/>
                                            </p:txEl>
                                          </p:spTgt>
                                        </p:tgtEl>
                                        <p:attrNameLst>
                                          <p:attrName>style.visibility</p:attrName>
                                        </p:attrNameLst>
                                      </p:cBhvr>
                                      <p:to>
                                        <p:strVal val="visible"/>
                                      </p:to>
                                    </p:set>
                                    <p:animEffect transition="in" filter="wipe(down)">
                                      <p:cBhvr>
                                        <p:cTn id="127" dur="580">
                                          <p:stCondLst>
                                            <p:cond delay="0"/>
                                          </p:stCondLst>
                                        </p:cTn>
                                        <p:tgtEl>
                                          <p:spTgt spid="6147">
                                            <p:txEl>
                                              <p:pRg st="7" end="7"/>
                                            </p:txEl>
                                          </p:spTgt>
                                        </p:tgtEl>
                                      </p:cBhvr>
                                    </p:animEffect>
                                    <p:anim calcmode="lin" valueType="num">
                                      <p:cBhvr>
                                        <p:cTn id="128" dur="1822" tmFilter="0,0; 0.14,0.36; 0.43,0.73; 0.71,0.91; 1.0,1.0">
                                          <p:stCondLst>
                                            <p:cond delay="0"/>
                                          </p:stCondLst>
                                        </p:cTn>
                                        <p:tgtEl>
                                          <p:spTgt spid="6147">
                                            <p:txEl>
                                              <p:pRg st="7" end="7"/>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6147">
                                            <p:txEl>
                                              <p:pRg st="7" end="7"/>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6147">
                                            <p:txEl>
                                              <p:pRg st="7" end="7"/>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6147">
                                            <p:txEl>
                                              <p:pRg st="7" end="7"/>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6147">
                                            <p:txEl>
                                              <p:pRg st="7" end="7"/>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6147">
                                            <p:txEl>
                                              <p:pRg st="7" end="7"/>
                                            </p:txEl>
                                          </p:spTgt>
                                        </p:tgtEl>
                                      </p:cBhvr>
                                      <p:to x="100000" y="60000"/>
                                    </p:animScale>
                                    <p:animScale>
                                      <p:cBhvr>
                                        <p:cTn id="134" dur="166" decel="50000">
                                          <p:stCondLst>
                                            <p:cond delay="676"/>
                                          </p:stCondLst>
                                        </p:cTn>
                                        <p:tgtEl>
                                          <p:spTgt spid="6147">
                                            <p:txEl>
                                              <p:pRg st="7" end="7"/>
                                            </p:txEl>
                                          </p:spTgt>
                                        </p:tgtEl>
                                      </p:cBhvr>
                                      <p:to x="100000" y="100000"/>
                                    </p:animScale>
                                    <p:animScale>
                                      <p:cBhvr>
                                        <p:cTn id="135" dur="26">
                                          <p:stCondLst>
                                            <p:cond delay="1312"/>
                                          </p:stCondLst>
                                        </p:cTn>
                                        <p:tgtEl>
                                          <p:spTgt spid="6147">
                                            <p:txEl>
                                              <p:pRg st="7" end="7"/>
                                            </p:txEl>
                                          </p:spTgt>
                                        </p:tgtEl>
                                      </p:cBhvr>
                                      <p:to x="100000" y="80000"/>
                                    </p:animScale>
                                    <p:animScale>
                                      <p:cBhvr>
                                        <p:cTn id="136" dur="166" decel="50000">
                                          <p:stCondLst>
                                            <p:cond delay="1338"/>
                                          </p:stCondLst>
                                        </p:cTn>
                                        <p:tgtEl>
                                          <p:spTgt spid="6147">
                                            <p:txEl>
                                              <p:pRg st="7" end="7"/>
                                            </p:txEl>
                                          </p:spTgt>
                                        </p:tgtEl>
                                      </p:cBhvr>
                                      <p:to x="100000" y="100000"/>
                                    </p:animScale>
                                    <p:animScale>
                                      <p:cBhvr>
                                        <p:cTn id="137" dur="26">
                                          <p:stCondLst>
                                            <p:cond delay="1642"/>
                                          </p:stCondLst>
                                        </p:cTn>
                                        <p:tgtEl>
                                          <p:spTgt spid="6147">
                                            <p:txEl>
                                              <p:pRg st="7" end="7"/>
                                            </p:txEl>
                                          </p:spTgt>
                                        </p:tgtEl>
                                      </p:cBhvr>
                                      <p:to x="100000" y="90000"/>
                                    </p:animScale>
                                    <p:animScale>
                                      <p:cBhvr>
                                        <p:cTn id="138" dur="166" decel="50000">
                                          <p:stCondLst>
                                            <p:cond delay="1668"/>
                                          </p:stCondLst>
                                        </p:cTn>
                                        <p:tgtEl>
                                          <p:spTgt spid="6147">
                                            <p:txEl>
                                              <p:pRg st="7" end="7"/>
                                            </p:txEl>
                                          </p:spTgt>
                                        </p:tgtEl>
                                      </p:cBhvr>
                                      <p:to x="100000" y="100000"/>
                                    </p:animScale>
                                    <p:animScale>
                                      <p:cBhvr>
                                        <p:cTn id="139" dur="26">
                                          <p:stCondLst>
                                            <p:cond delay="1808"/>
                                          </p:stCondLst>
                                        </p:cTn>
                                        <p:tgtEl>
                                          <p:spTgt spid="6147">
                                            <p:txEl>
                                              <p:pRg st="7" end="7"/>
                                            </p:txEl>
                                          </p:spTgt>
                                        </p:tgtEl>
                                      </p:cBhvr>
                                      <p:to x="100000" y="95000"/>
                                    </p:animScale>
                                    <p:animScale>
                                      <p:cBhvr>
                                        <p:cTn id="140" dur="166" decel="50000">
                                          <p:stCondLst>
                                            <p:cond delay="1834"/>
                                          </p:stCondLst>
                                        </p:cTn>
                                        <p:tgtEl>
                                          <p:spTgt spid="6147">
                                            <p:txEl>
                                              <p:pRg st="7" end="7"/>
                                            </p:txEl>
                                          </p:spTgt>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6147">
                                            <p:txEl>
                                              <p:pRg st="8" end="8"/>
                                            </p:txEl>
                                          </p:spTgt>
                                        </p:tgtEl>
                                        <p:attrNameLst>
                                          <p:attrName>style.visibility</p:attrName>
                                        </p:attrNameLst>
                                      </p:cBhvr>
                                      <p:to>
                                        <p:strVal val="visible"/>
                                      </p:to>
                                    </p:set>
                                    <p:animEffect transition="in" filter="wipe(down)">
                                      <p:cBhvr>
                                        <p:cTn id="143" dur="580">
                                          <p:stCondLst>
                                            <p:cond delay="0"/>
                                          </p:stCondLst>
                                        </p:cTn>
                                        <p:tgtEl>
                                          <p:spTgt spid="6147">
                                            <p:txEl>
                                              <p:pRg st="8" end="8"/>
                                            </p:txEl>
                                          </p:spTgt>
                                        </p:tgtEl>
                                      </p:cBhvr>
                                    </p:animEffect>
                                    <p:anim calcmode="lin" valueType="num">
                                      <p:cBhvr>
                                        <p:cTn id="144" dur="1822" tmFilter="0,0; 0.14,0.36; 0.43,0.73; 0.71,0.91; 1.0,1.0">
                                          <p:stCondLst>
                                            <p:cond delay="0"/>
                                          </p:stCondLst>
                                        </p:cTn>
                                        <p:tgtEl>
                                          <p:spTgt spid="6147">
                                            <p:txEl>
                                              <p:pRg st="8" end="8"/>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6147">
                                            <p:txEl>
                                              <p:pRg st="8" end="8"/>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6147">
                                            <p:txEl>
                                              <p:pRg st="8" end="8"/>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6147">
                                            <p:txEl>
                                              <p:pRg st="8" end="8"/>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6147">
                                            <p:txEl>
                                              <p:pRg st="8" end="8"/>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6147">
                                            <p:txEl>
                                              <p:pRg st="8" end="8"/>
                                            </p:txEl>
                                          </p:spTgt>
                                        </p:tgtEl>
                                      </p:cBhvr>
                                      <p:to x="100000" y="60000"/>
                                    </p:animScale>
                                    <p:animScale>
                                      <p:cBhvr>
                                        <p:cTn id="150" dur="166" decel="50000">
                                          <p:stCondLst>
                                            <p:cond delay="676"/>
                                          </p:stCondLst>
                                        </p:cTn>
                                        <p:tgtEl>
                                          <p:spTgt spid="6147">
                                            <p:txEl>
                                              <p:pRg st="8" end="8"/>
                                            </p:txEl>
                                          </p:spTgt>
                                        </p:tgtEl>
                                      </p:cBhvr>
                                      <p:to x="100000" y="100000"/>
                                    </p:animScale>
                                    <p:animScale>
                                      <p:cBhvr>
                                        <p:cTn id="151" dur="26">
                                          <p:stCondLst>
                                            <p:cond delay="1312"/>
                                          </p:stCondLst>
                                        </p:cTn>
                                        <p:tgtEl>
                                          <p:spTgt spid="6147">
                                            <p:txEl>
                                              <p:pRg st="8" end="8"/>
                                            </p:txEl>
                                          </p:spTgt>
                                        </p:tgtEl>
                                      </p:cBhvr>
                                      <p:to x="100000" y="80000"/>
                                    </p:animScale>
                                    <p:animScale>
                                      <p:cBhvr>
                                        <p:cTn id="152" dur="166" decel="50000">
                                          <p:stCondLst>
                                            <p:cond delay="1338"/>
                                          </p:stCondLst>
                                        </p:cTn>
                                        <p:tgtEl>
                                          <p:spTgt spid="6147">
                                            <p:txEl>
                                              <p:pRg st="8" end="8"/>
                                            </p:txEl>
                                          </p:spTgt>
                                        </p:tgtEl>
                                      </p:cBhvr>
                                      <p:to x="100000" y="100000"/>
                                    </p:animScale>
                                    <p:animScale>
                                      <p:cBhvr>
                                        <p:cTn id="153" dur="26">
                                          <p:stCondLst>
                                            <p:cond delay="1642"/>
                                          </p:stCondLst>
                                        </p:cTn>
                                        <p:tgtEl>
                                          <p:spTgt spid="6147">
                                            <p:txEl>
                                              <p:pRg st="8" end="8"/>
                                            </p:txEl>
                                          </p:spTgt>
                                        </p:tgtEl>
                                      </p:cBhvr>
                                      <p:to x="100000" y="90000"/>
                                    </p:animScale>
                                    <p:animScale>
                                      <p:cBhvr>
                                        <p:cTn id="154" dur="166" decel="50000">
                                          <p:stCondLst>
                                            <p:cond delay="1668"/>
                                          </p:stCondLst>
                                        </p:cTn>
                                        <p:tgtEl>
                                          <p:spTgt spid="6147">
                                            <p:txEl>
                                              <p:pRg st="8" end="8"/>
                                            </p:txEl>
                                          </p:spTgt>
                                        </p:tgtEl>
                                      </p:cBhvr>
                                      <p:to x="100000" y="100000"/>
                                    </p:animScale>
                                    <p:animScale>
                                      <p:cBhvr>
                                        <p:cTn id="155" dur="26">
                                          <p:stCondLst>
                                            <p:cond delay="1808"/>
                                          </p:stCondLst>
                                        </p:cTn>
                                        <p:tgtEl>
                                          <p:spTgt spid="6147">
                                            <p:txEl>
                                              <p:pRg st="8" end="8"/>
                                            </p:txEl>
                                          </p:spTgt>
                                        </p:tgtEl>
                                      </p:cBhvr>
                                      <p:to x="100000" y="95000"/>
                                    </p:animScale>
                                    <p:animScale>
                                      <p:cBhvr>
                                        <p:cTn id="156" dur="166" decel="50000">
                                          <p:stCondLst>
                                            <p:cond delay="1834"/>
                                          </p:stCondLst>
                                        </p:cTn>
                                        <p:tgtEl>
                                          <p:spTgt spid="6147">
                                            <p:txEl>
                                              <p:pRg st="8" end="8"/>
                                            </p:txEl>
                                          </p:spTgt>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6147">
                                            <p:txEl>
                                              <p:pRg st="9" end="9"/>
                                            </p:txEl>
                                          </p:spTgt>
                                        </p:tgtEl>
                                        <p:attrNameLst>
                                          <p:attrName>style.visibility</p:attrName>
                                        </p:attrNameLst>
                                      </p:cBhvr>
                                      <p:to>
                                        <p:strVal val="visible"/>
                                      </p:to>
                                    </p:set>
                                    <p:animEffect transition="in" filter="wipe(down)">
                                      <p:cBhvr>
                                        <p:cTn id="159" dur="580">
                                          <p:stCondLst>
                                            <p:cond delay="0"/>
                                          </p:stCondLst>
                                        </p:cTn>
                                        <p:tgtEl>
                                          <p:spTgt spid="6147">
                                            <p:txEl>
                                              <p:pRg st="9" end="9"/>
                                            </p:txEl>
                                          </p:spTgt>
                                        </p:tgtEl>
                                      </p:cBhvr>
                                    </p:animEffect>
                                    <p:anim calcmode="lin" valueType="num">
                                      <p:cBhvr>
                                        <p:cTn id="160" dur="1822" tmFilter="0,0; 0.14,0.36; 0.43,0.73; 0.71,0.91; 1.0,1.0">
                                          <p:stCondLst>
                                            <p:cond delay="0"/>
                                          </p:stCondLst>
                                        </p:cTn>
                                        <p:tgtEl>
                                          <p:spTgt spid="6147">
                                            <p:txEl>
                                              <p:pRg st="9" end="9"/>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6147">
                                            <p:txEl>
                                              <p:pRg st="9" end="9"/>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6147">
                                            <p:txEl>
                                              <p:pRg st="9" end="9"/>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6147">
                                            <p:txEl>
                                              <p:pRg st="9" end="9"/>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6147">
                                            <p:txEl>
                                              <p:pRg st="9" end="9"/>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6147">
                                            <p:txEl>
                                              <p:pRg st="9" end="9"/>
                                            </p:txEl>
                                          </p:spTgt>
                                        </p:tgtEl>
                                      </p:cBhvr>
                                      <p:to x="100000" y="60000"/>
                                    </p:animScale>
                                    <p:animScale>
                                      <p:cBhvr>
                                        <p:cTn id="166" dur="166" decel="50000">
                                          <p:stCondLst>
                                            <p:cond delay="676"/>
                                          </p:stCondLst>
                                        </p:cTn>
                                        <p:tgtEl>
                                          <p:spTgt spid="6147">
                                            <p:txEl>
                                              <p:pRg st="9" end="9"/>
                                            </p:txEl>
                                          </p:spTgt>
                                        </p:tgtEl>
                                      </p:cBhvr>
                                      <p:to x="100000" y="100000"/>
                                    </p:animScale>
                                    <p:animScale>
                                      <p:cBhvr>
                                        <p:cTn id="167" dur="26">
                                          <p:stCondLst>
                                            <p:cond delay="1312"/>
                                          </p:stCondLst>
                                        </p:cTn>
                                        <p:tgtEl>
                                          <p:spTgt spid="6147">
                                            <p:txEl>
                                              <p:pRg st="9" end="9"/>
                                            </p:txEl>
                                          </p:spTgt>
                                        </p:tgtEl>
                                      </p:cBhvr>
                                      <p:to x="100000" y="80000"/>
                                    </p:animScale>
                                    <p:animScale>
                                      <p:cBhvr>
                                        <p:cTn id="168" dur="166" decel="50000">
                                          <p:stCondLst>
                                            <p:cond delay="1338"/>
                                          </p:stCondLst>
                                        </p:cTn>
                                        <p:tgtEl>
                                          <p:spTgt spid="6147">
                                            <p:txEl>
                                              <p:pRg st="9" end="9"/>
                                            </p:txEl>
                                          </p:spTgt>
                                        </p:tgtEl>
                                      </p:cBhvr>
                                      <p:to x="100000" y="100000"/>
                                    </p:animScale>
                                    <p:animScale>
                                      <p:cBhvr>
                                        <p:cTn id="169" dur="26">
                                          <p:stCondLst>
                                            <p:cond delay="1642"/>
                                          </p:stCondLst>
                                        </p:cTn>
                                        <p:tgtEl>
                                          <p:spTgt spid="6147">
                                            <p:txEl>
                                              <p:pRg st="9" end="9"/>
                                            </p:txEl>
                                          </p:spTgt>
                                        </p:tgtEl>
                                      </p:cBhvr>
                                      <p:to x="100000" y="90000"/>
                                    </p:animScale>
                                    <p:animScale>
                                      <p:cBhvr>
                                        <p:cTn id="170" dur="166" decel="50000">
                                          <p:stCondLst>
                                            <p:cond delay="1668"/>
                                          </p:stCondLst>
                                        </p:cTn>
                                        <p:tgtEl>
                                          <p:spTgt spid="6147">
                                            <p:txEl>
                                              <p:pRg st="9" end="9"/>
                                            </p:txEl>
                                          </p:spTgt>
                                        </p:tgtEl>
                                      </p:cBhvr>
                                      <p:to x="100000" y="100000"/>
                                    </p:animScale>
                                    <p:animScale>
                                      <p:cBhvr>
                                        <p:cTn id="171" dur="26">
                                          <p:stCondLst>
                                            <p:cond delay="1808"/>
                                          </p:stCondLst>
                                        </p:cTn>
                                        <p:tgtEl>
                                          <p:spTgt spid="6147">
                                            <p:txEl>
                                              <p:pRg st="9" end="9"/>
                                            </p:txEl>
                                          </p:spTgt>
                                        </p:tgtEl>
                                      </p:cBhvr>
                                      <p:to x="100000" y="95000"/>
                                    </p:animScale>
                                    <p:animScale>
                                      <p:cBhvr>
                                        <p:cTn id="172" dur="166" decel="50000">
                                          <p:stCondLst>
                                            <p:cond delay="1834"/>
                                          </p:stCondLst>
                                        </p:cTn>
                                        <p:tgtEl>
                                          <p:spTgt spid="6147">
                                            <p:txEl>
                                              <p:pRg st="9" end="9"/>
                                            </p:txEl>
                                          </p:spTgt>
                                        </p:tgtEl>
                                      </p:cBhvr>
                                      <p:to x="100000" y="100000"/>
                                    </p:animScale>
                                  </p:childTnLst>
                                </p:cTn>
                              </p:par>
                              <p:par>
                                <p:cTn id="173" presetID="26" presetClass="entr" presetSubtype="0" fill="hold" nodeType="withEffect">
                                  <p:stCondLst>
                                    <p:cond delay="0"/>
                                  </p:stCondLst>
                                  <p:childTnLst>
                                    <p:set>
                                      <p:cBhvr>
                                        <p:cTn id="174" dur="1" fill="hold">
                                          <p:stCondLst>
                                            <p:cond delay="0"/>
                                          </p:stCondLst>
                                        </p:cTn>
                                        <p:tgtEl>
                                          <p:spTgt spid="6147">
                                            <p:txEl>
                                              <p:pRg st="10" end="10"/>
                                            </p:txEl>
                                          </p:spTgt>
                                        </p:tgtEl>
                                        <p:attrNameLst>
                                          <p:attrName>style.visibility</p:attrName>
                                        </p:attrNameLst>
                                      </p:cBhvr>
                                      <p:to>
                                        <p:strVal val="visible"/>
                                      </p:to>
                                    </p:set>
                                    <p:animEffect transition="in" filter="wipe(down)">
                                      <p:cBhvr>
                                        <p:cTn id="175" dur="580">
                                          <p:stCondLst>
                                            <p:cond delay="0"/>
                                          </p:stCondLst>
                                        </p:cTn>
                                        <p:tgtEl>
                                          <p:spTgt spid="6147">
                                            <p:txEl>
                                              <p:pRg st="10" end="10"/>
                                            </p:txEl>
                                          </p:spTgt>
                                        </p:tgtEl>
                                      </p:cBhvr>
                                    </p:animEffect>
                                    <p:anim calcmode="lin" valueType="num">
                                      <p:cBhvr>
                                        <p:cTn id="176" dur="1822" tmFilter="0,0; 0.14,0.36; 0.43,0.73; 0.71,0.91; 1.0,1.0">
                                          <p:stCondLst>
                                            <p:cond delay="0"/>
                                          </p:stCondLst>
                                        </p:cTn>
                                        <p:tgtEl>
                                          <p:spTgt spid="6147">
                                            <p:txEl>
                                              <p:pRg st="10" end="10"/>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6147">
                                            <p:txEl>
                                              <p:pRg st="10" end="10"/>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6147">
                                            <p:txEl>
                                              <p:pRg st="10" end="10"/>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6147">
                                            <p:txEl>
                                              <p:pRg st="10" end="10"/>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6147">
                                            <p:txEl>
                                              <p:pRg st="10" end="10"/>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6147">
                                            <p:txEl>
                                              <p:pRg st="10" end="10"/>
                                            </p:txEl>
                                          </p:spTgt>
                                        </p:tgtEl>
                                      </p:cBhvr>
                                      <p:to x="100000" y="60000"/>
                                    </p:animScale>
                                    <p:animScale>
                                      <p:cBhvr>
                                        <p:cTn id="182" dur="166" decel="50000">
                                          <p:stCondLst>
                                            <p:cond delay="676"/>
                                          </p:stCondLst>
                                        </p:cTn>
                                        <p:tgtEl>
                                          <p:spTgt spid="6147">
                                            <p:txEl>
                                              <p:pRg st="10" end="10"/>
                                            </p:txEl>
                                          </p:spTgt>
                                        </p:tgtEl>
                                      </p:cBhvr>
                                      <p:to x="100000" y="100000"/>
                                    </p:animScale>
                                    <p:animScale>
                                      <p:cBhvr>
                                        <p:cTn id="183" dur="26">
                                          <p:stCondLst>
                                            <p:cond delay="1312"/>
                                          </p:stCondLst>
                                        </p:cTn>
                                        <p:tgtEl>
                                          <p:spTgt spid="6147">
                                            <p:txEl>
                                              <p:pRg st="10" end="10"/>
                                            </p:txEl>
                                          </p:spTgt>
                                        </p:tgtEl>
                                      </p:cBhvr>
                                      <p:to x="100000" y="80000"/>
                                    </p:animScale>
                                    <p:animScale>
                                      <p:cBhvr>
                                        <p:cTn id="184" dur="166" decel="50000">
                                          <p:stCondLst>
                                            <p:cond delay="1338"/>
                                          </p:stCondLst>
                                        </p:cTn>
                                        <p:tgtEl>
                                          <p:spTgt spid="6147">
                                            <p:txEl>
                                              <p:pRg st="10" end="10"/>
                                            </p:txEl>
                                          </p:spTgt>
                                        </p:tgtEl>
                                      </p:cBhvr>
                                      <p:to x="100000" y="100000"/>
                                    </p:animScale>
                                    <p:animScale>
                                      <p:cBhvr>
                                        <p:cTn id="185" dur="26">
                                          <p:stCondLst>
                                            <p:cond delay="1642"/>
                                          </p:stCondLst>
                                        </p:cTn>
                                        <p:tgtEl>
                                          <p:spTgt spid="6147">
                                            <p:txEl>
                                              <p:pRg st="10" end="10"/>
                                            </p:txEl>
                                          </p:spTgt>
                                        </p:tgtEl>
                                      </p:cBhvr>
                                      <p:to x="100000" y="90000"/>
                                    </p:animScale>
                                    <p:animScale>
                                      <p:cBhvr>
                                        <p:cTn id="186" dur="166" decel="50000">
                                          <p:stCondLst>
                                            <p:cond delay="1668"/>
                                          </p:stCondLst>
                                        </p:cTn>
                                        <p:tgtEl>
                                          <p:spTgt spid="6147">
                                            <p:txEl>
                                              <p:pRg st="10" end="10"/>
                                            </p:txEl>
                                          </p:spTgt>
                                        </p:tgtEl>
                                      </p:cBhvr>
                                      <p:to x="100000" y="100000"/>
                                    </p:animScale>
                                    <p:animScale>
                                      <p:cBhvr>
                                        <p:cTn id="187" dur="26">
                                          <p:stCondLst>
                                            <p:cond delay="1808"/>
                                          </p:stCondLst>
                                        </p:cTn>
                                        <p:tgtEl>
                                          <p:spTgt spid="6147">
                                            <p:txEl>
                                              <p:pRg st="10" end="10"/>
                                            </p:txEl>
                                          </p:spTgt>
                                        </p:tgtEl>
                                      </p:cBhvr>
                                      <p:to x="100000" y="95000"/>
                                    </p:animScale>
                                    <p:animScale>
                                      <p:cBhvr>
                                        <p:cTn id="188" dur="166" decel="50000">
                                          <p:stCondLst>
                                            <p:cond delay="1834"/>
                                          </p:stCondLst>
                                        </p:cTn>
                                        <p:tgtEl>
                                          <p:spTgt spid="6147">
                                            <p:txEl>
                                              <p:pRg st="10" end="10"/>
                                            </p:txEl>
                                          </p:spTgt>
                                        </p:tgtEl>
                                      </p:cBhvr>
                                      <p:to x="100000" y="100000"/>
                                    </p:animScale>
                                  </p:childTnLst>
                                </p:cTn>
                              </p:par>
                              <p:par>
                                <p:cTn id="189" presetID="26" presetClass="entr" presetSubtype="0" fill="hold" nodeType="withEffect">
                                  <p:stCondLst>
                                    <p:cond delay="0"/>
                                  </p:stCondLst>
                                  <p:childTnLst>
                                    <p:set>
                                      <p:cBhvr>
                                        <p:cTn id="190" dur="1" fill="hold">
                                          <p:stCondLst>
                                            <p:cond delay="0"/>
                                          </p:stCondLst>
                                        </p:cTn>
                                        <p:tgtEl>
                                          <p:spTgt spid="6147">
                                            <p:txEl>
                                              <p:pRg st="11" end="11"/>
                                            </p:txEl>
                                          </p:spTgt>
                                        </p:tgtEl>
                                        <p:attrNameLst>
                                          <p:attrName>style.visibility</p:attrName>
                                        </p:attrNameLst>
                                      </p:cBhvr>
                                      <p:to>
                                        <p:strVal val="visible"/>
                                      </p:to>
                                    </p:set>
                                    <p:animEffect transition="in" filter="wipe(down)">
                                      <p:cBhvr>
                                        <p:cTn id="191" dur="580">
                                          <p:stCondLst>
                                            <p:cond delay="0"/>
                                          </p:stCondLst>
                                        </p:cTn>
                                        <p:tgtEl>
                                          <p:spTgt spid="6147">
                                            <p:txEl>
                                              <p:pRg st="11" end="11"/>
                                            </p:txEl>
                                          </p:spTgt>
                                        </p:tgtEl>
                                      </p:cBhvr>
                                    </p:animEffect>
                                    <p:anim calcmode="lin" valueType="num">
                                      <p:cBhvr>
                                        <p:cTn id="192" dur="1822" tmFilter="0,0; 0.14,0.36; 0.43,0.73; 0.71,0.91; 1.0,1.0">
                                          <p:stCondLst>
                                            <p:cond delay="0"/>
                                          </p:stCondLst>
                                        </p:cTn>
                                        <p:tgtEl>
                                          <p:spTgt spid="6147">
                                            <p:txEl>
                                              <p:pRg st="11" end="11"/>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6147">
                                            <p:txEl>
                                              <p:pRg st="11" end="11"/>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6147">
                                            <p:txEl>
                                              <p:pRg st="11" end="11"/>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6147">
                                            <p:txEl>
                                              <p:pRg st="11" end="11"/>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6147">
                                            <p:txEl>
                                              <p:pRg st="11" end="11"/>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6147">
                                            <p:txEl>
                                              <p:pRg st="11" end="11"/>
                                            </p:txEl>
                                          </p:spTgt>
                                        </p:tgtEl>
                                      </p:cBhvr>
                                      <p:to x="100000" y="60000"/>
                                    </p:animScale>
                                    <p:animScale>
                                      <p:cBhvr>
                                        <p:cTn id="198" dur="166" decel="50000">
                                          <p:stCondLst>
                                            <p:cond delay="676"/>
                                          </p:stCondLst>
                                        </p:cTn>
                                        <p:tgtEl>
                                          <p:spTgt spid="6147">
                                            <p:txEl>
                                              <p:pRg st="11" end="11"/>
                                            </p:txEl>
                                          </p:spTgt>
                                        </p:tgtEl>
                                      </p:cBhvr>
                                      <p:to x="100000" y="100000"/>
                                    </p:animScale>
                                    <p:animScale>
                                      <p:cBhvr>
                                        <p:cTn id="199" dur="26">
                                          <p:stCondLst>
                                            <p:cond delay="1312"/>
                                          </p:stCondLst>
                                        </p:cTn>
                                        <p:tgtEl>
                                          <p:spTgt spid="6147">
                                            <p:txEl>
                                              <p:pRg st="11" end="11"/>
                                            </p:txEl>
                                          </p:spTgt>
                                        </p:tgtEl>
                                      </p:cBhvr>
                                      <p:to x="100000" y="80000"/>
                                    </p:animScale>
                                    <p:animScale>
                                      <p:cBhvr>
                                        <p:cTn id="200" dur="166" decel="50000">
                                          <p:stCondLst>
                                            <p:cond delay="1338"/>
                                          </p:stCondLst>
                                        </p:cTn>
                                        <p:tgtEl>
                                          <p:spTgt spid="6147">
                                            <p:txEl>
                                              <p:pRg st="11" end="11"/>
                                            </p:txEl>
                                          </p:spTgt>
                                        </p:tgtEl>
                                      </p:cBhvr>
                                      <p:to x="100000" y="100000"/>
                                    </p:animScale>
                                    <p:animScale>
                                      <p:cBhvr>
                                        <p:cTn id="201" dur="26">
                                          <p:stCondLst>
                                            <p:cond delay="1642"/>
                                          </p:stCondLst>
                                        </p:cTn>
                                        <p:tgtEl>
                                          <p:spTgt spid="6147">
                                            <p:txEl>
                                              <p:pRg st="11" end="11"/>
                                            </p:txEl>
                                          </p:spTgt>
                                        </p:tgtEl>
                                      </p:cBhvr>
                                      <p:to x="100000" y="90000"/>
                                    </p:animScale>
                                    <p:animScale>
                                      <p:cBhvr>
                                        <p:cTn id="202" dur="166" decel="50000">
                                          <p:stCondLst>
                                            <p:cond delay="1668"/>
                                          </p:stCondLst>
                                        </p:cTn>
                                        <p:tgtEl>
                                          <p:spTgt spid="6147">
                                            <p:txEl>
                                              <p:pRg st="11" end="11"/>
                                            </p:txEl>
                                          </p:spTgt>
                                        </p:tgtEl>
                                      </p:cBhvr>
                                      <p:to x="100000" y="100000"/>
                                    </p:animScale>
                                    <p:animScale>
                                      <p:cBhvr>
                                        <p:cTn id="203" dur="26">
                                          <p:stCondLst>
                                            <p:cond delay="1808"/>
                                          </p:stCondLst>
                                        </p:cTn>
                                        <p:tgtEl>
                                          <p:spTgt spid="6147">
                                            <p:txEl>
                                              <p:pRg st="11" end="11"/>
                                            </p:txEl>
                                          </p:spTgt>
                                        </p:tgtEl>
                                      </p:cBhvr>
                                      <p:to x="100000" y="95000"/>
                                    </p:animScale>
                                    <p:animScale>
                                      <p:cBhvr>
                                        <p:cTn id="204" dur="166" decel="50000">
                                          <p:stCondLst>
                                            <p:cond delay="1834"/>
                                          </p:stCondLst>
                                        </p:cTn>
                                        <p:tgtEl>
                                          <p:spTgt spid="6147">
                                            <p:txEl>
                                              <p:pRg st="11" end="11"/>
                                            </p:txEl>
                                          </p:spTgt>
                                        </p:tgtEl>
                                      </p:cBhvr>
                                      <p:to x="100000" y="100000"/>
                                    </p:animScale>
                                  </p:childTnLst>
                                </p:cTn>
                              </p:par>
                              <p:par>
                                <p:cTn id="205" presetID="26" presetClass="entr" presetSubtype="0" fill="hold" nodeType="withEffect">
                                  <p:stCondLst>
                                    <p:cond delay="0"/>
                                  </p:stCondLst>
                                  <p:childTnLst>
                                    <p:set>
                                      <p:cBhvr>
                                        <p:cTn id="206" dur="1" fill="hold">
                                          <p:stCondLst>
                                            <p:cond delay="0"/>
                                          </p:stCondLst>
                                        </p:cTn>
                                        <p:tgtEl>
                                          <p:spTgt spid="6147">
                                            <p:txEl>
                                              <p:pRg st="12" end="12"/>
                                            </p:txEl>
                                          </p:spTgt>
                                        </p:tgtEl>
                                        <p:attrNameLst>
                                          <p:attrName>style.visibility</p:attrName>
                                        </p:attrNameLst>
                                      </p:cBhvr>
                                      <p:to>
                                        <p:strVal val="visible"/>
                                      </p:to>
                                    </p:set>
                                    <p:animEffect transition="in" filter="wipe(down)">
                                      <p:cBhvr>
                                        <p:cTn id="207" dur="580">
                                          <p:stCondLst>
                                            <p:cond delay="0"/>
                                          </p:stCondLst>
                                        </p:cTn>
                                        <p:tgtEl>
                                          <p:spTgt spid="6147">
                                            <p:txEl>
                                              <p:pRg st="12" end="12"/>
                                            </p:txEl>
                                          </p:spTgt>
                                        </p:tgtEl>
                                      </p:cBhvr>
                                    </p:animEffect>
                                    <p:anim calcmode="lin" valueType="num">
                                      <p:cBhvr>
                                        <p:cTn id="208" dur="1822" tmFilter="0,0; 0.14,0.36; 0.43,0.73; 0.71,0.91; 1.0,1.0">
                                          <p:stCondLst>
                                            <p:cond delay="0"/>
                                          </p:stCondLst>
                                        </p:cTn>
                                        <p:tgtEl>
                                          <p:spTgt spid="6147">
                                            <p:txEl>
                                              <p:pRg st="12" end="12"/>
                                            </p:txEl>
                                          </p:spTgt>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6147">
                                            <p:txEl>
                                              <p:pRg st="12" end="12"/>
                                            </p:txEl>
                                          </p:spTgt>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6147">
                                            <p:txEl>
                                              <p:pRg st="12" end="12"/>
                                            </p:txEl>
                                          </p:spTgt>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6147">
                                            <p:txEl>
                                              <p:pRg st="12" end="12"/>
                                            </p:txEl>
                                          </p:spTgt>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6147">
                                            <p:txEl>
                                              <p:pRg st="12" end="12"/>
                                            </p:txEl>
                                          </p:spTgt>
                                        </p:tgtEl>
                                        <p:attrNameLst>
                                          <p:attrName>ppt_y</p:attrName>
                                        </p:attrNameLst>
                                      </p:cBhvr>
                                      <p:tavLst>
                                        <p:tav tm="0" fmla="#ppt_y-sin(pi*$)/81">
                                          <p:val>
                                            <p:fltVal val="0"/>
                                          </p:val>
                                        </p:tav>
                                        <p:tav tm="100000">
                                          <p:val>
                                            <p:fltVal val="1"/>
                                          </p:val>
                                        </p:tav>
                                      </p:tavLst>
                                    </p:anim>
                                    <p:animScale>
                                      <p:cBhvr>
                                        <p:cTn id="213" dur="26">
                                          <p:stCondLst>
                                            <p:cond delay="650"/>
                                          </p:stCondLst>
                                        </p:cTn>
                                        <p:tgtEl>
                                          <p:spTgt spid="6147">
                                            <p:txEl>
                                              <p:pRg st="12" end="12"/>
                                            </p:txEl>
                                          </p:spTgt>
                                        </p:tgtEl>
                                      </p:cBhvr>
                                      <p:to x="100000" y="60000"/>
                                    </p:animScale>
                                    <p:animScale>
                                      <p:cBhvr>
                                        <p:cTn id="214" dur="166" decel="50000">
                                          <p:stCondLst>
                                            <p:cond delay="676"/>
                                          </p:stCondLst>
                                        </p:cTn>
                                        <p:tgtEl>
                                          <p:spTgt spid="6147">
                                            <p:txEl>
                                              <p:pRg st="12" end="12"/>
                                            </p:txEl>
                                          </p:spTgt>
                                        </p:tgtEl>
                                      </p:cBhvr>
                                      <p:to x="100000" y="100000"/>
                                    </p:animScale>
                                    <p:animScale>
                                      <p:cBhvr>
                                        <p:cTn id="215" dur="26">
                                          <p:stCondLst>
                                            <p:cond delay="1312"/>
                                          </p:stCondLst>
                                        </p:cTn>
                                        <p:tgtEl>
                                          <p:spTgt spid="6147">
                                            <p:txEl>
                                              <p:pRg st="12" end="12"/>
                                            </p:txEl>
                                          </p:spTgt>
                                        </p:tgtEl>
                                      </p:cBhvr>
                                      <p:to x="100000" y="80000"/>
                                    </p:animScale>
                                    <p:animScale>
                                      <p:cBhvr>
                                        <p:cTn id="216" dur="166" decel="50000">
                                          <p:stCondLst>
                                            <p:cond delay="1338"/>
                                          </p:stCondLst>
                                        </p:cTn>
                                        <p:tgtEl>
                                          <p:spTgt spid="6147">
                                            <p:txEl>
                                              <p:pRg st="12" end="12"/>
                                            </p:txEl>
                                          </p:spTgt>
                                        </p:tgtEl>
                                      </p:cBhvr>
                                      <p:to x="100000" y="100000"/>
                                    </p:animScale>
                                    <p:animScale>
                                      <p:cBhvr>
                                        <p:cTn id="217" dur="26">
                                          <p:stCondLst>
                                            <p:cond delay="1642"/>
                                          </p:stCondLst>
                                        </p:cTn>
                                        <p:tgtEl>
                                          <p:spTgt spid="6147">
                                            <p:txEl>
                                              <p:pRg st="12" end="12"/>
                                            </p:txEl>
                                          </p:spTgt>
                                        </p:tgtEl>
                                      </p:cBhvr>
                                      <p:to x="100000" y="90000"/>
                                    </p:animScale>
                                    <p:animScale>
                                      <p:cBhvr>
                                        <p:cTn id="218" dur="166" decel="50000">
                                          <p:stCondLst>
                                            <p:cond delay="1668"/>
                                          </p:stCondLst>
                                        </p:cTn>
                                        <p:tgtEl>
                                          <p:spTgt spid="6147">
                                            <p:txEl>
                                              <p:pRg st="12" end="12"/>
                                            </p:txEl>
                                          </p:spTgt>
                                        </p:tgtEl>
                                      </p:cBhvr>
                                      <p:to x="100000" y="100000"/>
                                    </p:animScale>
                                    <p:animScale>
                                      <p:cBhvr>
                                        <p:cTn id="219" dur="26">
                                          <p:stCondLst>
                                            <p:cond delay="1808"/>
                                          </p:stCondLst>
                                        </p:cTn>
                                        <p:tgtEl>
                                          <p:spTgt spid="6147">
                                            <p:txEl>
                                              <p:pRg st="12" end="12"/>
                                            </p:txEl>
                                          </p:spTgt>
                                        </p:tgtEl>
                                      </p:cBhvr>
                                      <p:to x="100000" y="95000"/>
                                    </p:animScale>
                                    <p:animScale>
                                      <p:cBhvr>
                                        <p:cTn id="220" dur="166" decel="50000">
                                          <p:stCondLst>
                                            <p:cond delay="1834"/>
                                          </p:stCondLst>
                                        </p:cTn>
                                        <p:tgtEl>
                                          <p:spTgt spid="6147">
                                            <p:txEl>
                                              <p:pRg st="12" end="12"/>
                                            </p:txEl>
                                          </p:spTgt>
                                        </p:tgtEl>
                                      </p:cBhvr>
                                      <p:to x="100000" y="100000"/>
                                    </p:animScale>
                                  </p:childTnLst>
                                </p:cTn>
                              </p:par>
                              <p:par>
                                <p:cTn id="221" presetID="26" presetClass="entr" presetSubtype="0" fill="hold" nodeType="withEffect">
                                  <p:stCondLst>
                                    <p:cond delay="0"/>
                                  </p:stCondLst>
                                  <p:childTnLst>
                                    <p:set>
                                      <p:cBhvr>
                                        <p:cTn id="222" dur="1" fill="hold">
                                          <p:stCondLst>
                                            <p:cond delay="0"/>
                                          </p:stCondLst>
                                        </p:cTn>
                                        <p:tgtEl>
                                          <p:spTgt spid="6147">
                                            <p:txEl>
                                              <p:pRg st="13" end="13"/>
                                            </p:txEl>
                                          </p:spTgt>
                                        </p:tgtEl>
                                        <p:attrNameLst>
                                          <p:attrName>style.visibility</p:attrName>
                                        </p:attrNameLst>
                                      </p:cBhvr>
                                      <p:to>
                                        <p:strVal val="visible"/>
                                      </p:to>
                                    </p:set>
                                    <p:animEffect transition="in" filter="wipe(down)">
                                      <p:cBhvr>
                                        <p:cTn id="223" dur="580">
                                          <p:stCondLst>
                                            <p:cond delay="0"/>
                                          </p:stCondLst>
                                        </p:cTn>
                                        <p:tgtEl>
                                          <p:spTgt spid="6147">
                                            <p:txEl>
                                              <p:pRg st="13" end="13"/>
                                            </p:txEl>
                                          </p:spTgt>
                                        </p:tgtEl>
                                      </p:cBhvr>
                                    </p:animEffect>
                                    <p:anim calcmode="lin" valueType="num">
                                      <p:cBhvr>
                                        <p:cTn id="224" dur="1822" tmFilter="0,0; 0.14,0.36; 0.43,0.73; 0.71,0.91; 1.0,1.0">
                                          <p:stCondLst>
                                            <p:cond delay="0"/>
                                          </p:stCondLst>
                                        </p:cTn>
                                        <p:tgtEl>
                                          <p:spTgt spid="6147">
                                            <p:txEl>
                                              <p:pRg st="13" end="13"/>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6147">
                                            <p:txEl>
                                              <p:pRg st="13" end="13"/>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6147">
                                            <p:txEl>
                                              <p:pRg st="13" end="13"/>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6147">
                                            <p:txEl>
                                              <p:pRg st="13" end="13"/>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6147">
                                            <p:txEl>
                                              <p:pRg st="13" end="13"/>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6147">
                                            <p:txEl>
                                              <p:pRg st="13" end="13"/>
                                            </p:txEl>
                                          </p:spTgt>
                                        </p:tgtEl>
                                      </p:cBhvr>
                                      <p:to x="100000" y="60000"/>
                                    </p:animScale>
                                    <p:animScale>
                                      <p:cBhvr>
                                        <p:cTn id="230" dur="166" decel="50000">
                                          <p:stCondLst>
                                            <p:cond delay="676"/>
                                          </p:stCondLst>
                                        </p:cTn>
                                        <p:tgtEl>
                                          <p:spTgt spid="6147">
                                            <p:txEl>
                                              <p:pRg st="13" end="13"/>
                                            </p:txEl>
                                          </p:spTgt>
                                        </p:tgtEl>
                                      </p:cBhvr>
                                      <p:to x="100000" y="100000"/>
                                    </p:animScale>
                                    <p:animScale>
                                      <p:cBhvr>
                                        <p:cTn id="231" dur="26">
                                          <p:stCondLst>
                                            <p:cond delay="1312"/>
                                          </p:stCondLst>
                                        </p:cTn>
                                        <p:tgtEl>
                                          <p:spTgt spid="6147">
                                            <p:txEl>
                                              <p:pRg st="13" end="13"/>
                                            </p:txEl>
                                          </p:spTgt>
                                        </p:tgtEl>
                                      </p:cBhvr>
                                      <p:to x="100000" y="80000"/>
                                    </p:animScale>
                                    <p:animScale>
                                      <p:cBhvr>
                                        <p:cTn id="232" dur="166" decel="50000">
                                          <p:stCondLst>
                                            <p:cond delay="1338"/>
                                          </p:stCondLst>
                                        </p:cTn>
                                        <p:tgtEl>
                                          <p:spTgt spid="6147">
                                            <p:txEl>
                                              <p:pRg st="13" end="13"/>
                                            </p:txEl>
                                          </p:spTgt>
                                        </p:tgtEl>
                                      </p:cBhvr>
                                      <p:to x="100000" y="100000"/>
                                    </p:animScale>
                                    <p:animScale>
                                      <p:cBhvr>
                                        <p:cTn id="233" dur="26">
                                          <p:stCondLst>
                                            <p:cond delay="1642"/>
                                          </p:stCondLst>
                                        </p:cTn>
                                        <p:tgtEl>
                                          <p:spTgt spid="6147">
                                            <p:txEl>
                                              <p:pRg st="13" end="13"/>
                                            </p:txEl>
                                          </p:spTgt>
                                        </p:tgtEl>
                                      </p:cBhvr>
                                      <p:to x="100000" y="90000"/>
                                    </p:animScale>
                                    <p:animScale>
                                      <p:cBhvr>
                                        <p:cTn id="234" dur="166" decel="50000">
                                          <p:stCondLst>
                                            <p:cond delay="1668"/>
                                          </p:stCondLst>
                                        </p:cTn>
                                        <p:tgtEl>
                                          <p:spTgt spid="6147">
                                            <p:txEl>
                                              <p:pRg st="13" end="13"/>
                                            </p:txEl>
                                          </p:spTgt>
                                        </p:tgtEl>
                                      </p:cBhvr>
                                      <p:to x="100000" y="100000"/>
                                    </p:animScale>
                                    <p:animScale>
                                      <p:cBhvr>
                                        <p:cTn id="235" dur="26">
                                          <p:stCondLst>
                                            <p:cond delay="1808"/>
                                          </p:stCondLst>
                                        </p:cTn>
                                        <p:tgtEl>
                                          <p:spTgt spid="6147">
                                            <p:txEl>
                                              <p:pRg st="13" end="13"/>
                                            </p:txEl>
                                          </p:spTgt>
                                        </p:tgtEl>
                                      </p:cBhvr>
                                      <p:to x="100000" y="95000"/>
                                    </p:animScale>
                                    <p:animScale>
                                      <p:cBhvr>
                                        <p:cTn id="236" dur="166" decel="50000">
                                          <p:stCondLst>
                                            <p:cond delay="1834"/>
                                          </p:stCondLst>
                                        </p:cTn>
                                        <p:tgtEl>
                                          <p:spTgt spid="6147">
                                            <p:txEl>
                                              <p:pRg st="13" end="13"/>
                                            </p:txEl>
                                          </p:spTgt>
                                        </p:tgtEl>
                                      </p:cBhvr>
                                      <p:to x="100000" y="100000"/>
                                    </p:animScale>
                                  </p:childTnLst>
                                </p:cTn>
                              </p:par>
                              <p:par>
                                <p:cTn id="237" presetID="26" presetClass="entr" presetSubtype="0" fill="hold" nodeType="withEffect">
                                  <p:stCondLst>
                                    <p:cond delay="0"/>
                                  </p:stCondLst>
                                  <p:childTnLst>
                                    <p:set>
                                      <p:cBhvr>
                                        <p:cTn id="238" dur="1" fill="hold">
                                          <p:stCondLst>
                                            <p:cond delay="0"/>
                                          </p:stCondLst>
                                        </p:cTn>
                                        <p:tgtEl>
                                          <p:spTgt spid="6147">
                                            <p:txEl>
                                              <p:pRg st="14" end="14"/>
                                            </p:txEl>
                                          </p:spTgt>
                                        </p:tgtEl>
                                        <p:attrNameLst>
                                          <p:attrName>style.visibility</p:attrName>
                                        </p:attrNameLst>
                                      </p:cBhvr>
                                      <p:to>
                                        <p:strVal val="visible"/>
                                      </p:to>
                                    </p:set>
                                    <p:animEffect transition="in" filter="wipe(down)">
                                      <p:cBhvr>
                                        <p:cTn id="239" dur="580">
                                          <p:stCondLst>
                                            <p:cond delay="0"/>
                                          </p:stCondLst>
                                        </p:cTn>
                                        <p:tgtEl>
                                          <p:spTgt spid="6147">
                                            <p:txEl>
                                              <p:pRg st="14" end="14"/>
                                            </p:txEl>
                                          </p:spTgt>
                                        </p:tgtEl>
                                      </p:cBhvr>
                                    </p:animEffect>
                                    <p:anim calcmode="lin" valueType="num">
                                      <p:cBhvr>
                                        <p:cTn id="240" dur="1822" tmFilter="0,0; 0.14,0.36; 0.43,0.73; 0.71,0.91; 1.0,1.0">
                                          <p:stCondLst>
                                            <p:cond delay="0"/>
                                          </p:stCondLst>
                                        </p:cTn>
                                        <p:tgtEl>
                                          <p:spTgt spid="6147">
                                            <p:txEl>
                                              <p:pRg st="14" end="14"/>
                                            </p:txEl>
                                          </p:spTgt>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6147">
                                            <p:txEl>
                                              <p:pRg st="14" end="14"/>
                                            </p:txEl>
                                          </p:spTgt>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6147">
                                            <p:txEl>
                                              <p:pRg st="14" end="14"/>
                                            </p:txEl>
                                          </p:spTgt>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6147">
                                            <p:txEl>
                                              <p:pRg st="14" end="14"/>
                                            </p:txEl>
                                          </p:spTgt>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6147">
                                            <p:txEl>
                                              <p:pRg st="14" end="14"/>
                                            </p:txEl>
                                          </p:spTgt>
                                        </p:tgtEl>
                                        <p:attrNameLst>
                                          <p:attrName>ppt_y</p:attrName>
                                        </p:attrNameLst>
                                      </p:cBhvr>
                                      <p:tavLst>
                                        <p:tav tm="0" fmla="#ppt_y-sin(pi*$)/81">
                                          <p:val>
                                            <p:fltVal val="0"/>
                                          </p:val>
                                        </p:tav>
                                        <p:tav tm="100000">
                                          <p:val>
                                            <p:fltVal val="1"/>
                                          </p:val>
                                        </p:tav>
                                      </p:tavLst>
                                    </p:anim>
                                    <p:animScale>
                                      <p:cBhvr>
                                        <p:cTn id="245" dur="26">
                                          <p:stCondLst>
                                            <p:cond delay="650"/>
                                          </p:stCondLst>
                                        </p:cTn>
                                        <p:tgtEl>
                                          <p:spTgt spid="6147">
                                            <p:txEl>
                                              <p:pRg st="14" end="14"/>
                                            </p:txEl>
                                          </p:spTgt>
                                        </p:tgtEl>
                                      </p:cBhvr>
                                      <p:to x="100000" y="60000"/>
                                    </p:animScale>
                                    <p:animScale>
                                      <p:cBhvr>
                                        <p:cTn id="246" dur="166" decel="50000">
                                          <p:stCondLst>
                                            <p:cond delay="676"/>
                                          </p:stCondLst>
                                        </p:cTn>
                                        <p:tgtEl>
                                          <p:spTgt spid="6147">
                                            <p:txEl>
                                              <p:pRg st="14" end="14"/>
                                            </p:txEl>
                                          </p:spTgt>
                                        </p:tgtEl>
                                      </p:cBhvr>
                                      <p:to x="100000" y="100000"/>
                                    </p:animScale>
                                    <p:animScale>
                                      <p:cBhvr>
                                        <p:cTn id="247" dur="26">
                                          <p:stCondLst>
                                            <p:cond delay="1312"/>
                                          </p:stCondLst>
                                        </p:cTn>
                                        <p:tgtEl>
                                          <p:spTgt spid="6147">
                                            <p:txEl>
                                              <p:pRg st="14" end="14"/>
                                            </p:txEl>
                                          </p:spTgt>
                                        </p:tgtEl>
                                      </p:cBhvr>
                                      <p:to x="100000" y="80000"/>
                                    </p:animScale>
                                    <p:animScale>
                                      <p:cBhvr>
                                        <p:cTn id="248" dur="166" decel="50000">
                                          <p:stCondLst>
                                            <p:cond delay="1338"/>
                                          </p:stCondLst>
                                        </p:cTn>
                                        <p:tgtEl>
                                          <p:spTgt spid="6147">
                                            <p:txEl>
                                              <p:pRg st="14" end="14"/>
                                            </p:txEl>
                                          </p:spTgt>
                                        </p:tgtEl>
                                      </p:cBhvr>
                                      <p:to x="100000" y="100000"/>
                                    </p:animScale>
                                    <p:animScale>
                                      <p:cBhvr>
                                        <p:cTn id="249" dur="26">
                                          <p:stCondLst>
                                            <p:cond delay="1642"/>
                                          </p:stCondLst>
                                        </p:cTn>
                                        <p:tgtEl>
                                          <p:spTgt spid="6147">
                                            <p:txEl>
                                              <p:pRg st="14" end="14"/>
                                            </p:txEl>
                                          </p:spTgt>
                                        </p:tgtEl>
                                      </p:cBhvr>
                                      <p:to x="100000" y="90000"/>
                                    </p:animScale>
                                    <p:animScale>
                                      <p:cBhvr>
                                        <p:cTn id="250" dur="166" decel="50000">
                                          <p:stCondLst>
                                            <p:cond delay="1668"/>
                                          </p:stCondLst>
                                        </p:cTn>
                                        <p:tgtEl>
                                          <p:spTgt spid="6147">
                                            <p:txEl>
                                              <p:pRg st="14" end="14"/>
                                            </p:txEl>
                                          </p:spTgt>
                                        </p:tgtEl>
                                      </p:cBhvr>
                                      <p:to x="100000" y="100000"/>
                                    </p:animScale>
                                    <p:animScale>
                                      <p:cBhvr>
                                        <p:cTn id="251" dur="26">
                                          <p:stCondLst>
                                            <p:cond delay="1808"/>
                                          </p:stCondLst>
                                        </p:cTn>
                                        <p:tgtEl>
                                          <p:spTgt spid="6147">
                                            <p:txEl>
                                              <p:pRg st="14" end="14"/>
                                            </p:txEl>
                                          </p:spTgt>
                                        </p:tgtEl>
                                      </p:cBhvr>
                                      <p:to x="100000" y="95000"/>
                                    </p:animScale>
                                    <p:animScale>
                                      <p:cBhvr>
                                        <p:cTn id="252" dur="166" decel="50000">
                                          <p:stCondLst>
                                            <p:cond delay="1834"/>
                                          </p:stCondLst>
                                        </p:cTn>
                                        <p:tgtEl>
                                          <p:spTgt spid="6147">
                                            <p:txEl>
                                              <p:pRg st="14" end="14"/>
                                            </p:txEl>
                                          </p:spTgt>
                                        </p:tgtEl>
                                      </p:cBhvr>
                                      <p:to x="100000" y="100000"/>
                                    </p:animScale>
                                  </p:childTnLst>
                                </p:cTn>
                              </p:par>
                              <p:par>
                                <p:cTn id="253" presetID="26" presetClass="entr" presetSubtype="0" fill="hold" nodeType="withEffect">
                                  <p:stCondLst>
                                    <p:cond delay="0"/>
                                  </p:stCondLst>
                                  <p:childTnLst>
                                    <p:set>
                                      <p:cBhvr>
                                        <p:cTn id="254" dur="1" fill="hold">
                                          <p:stCondLst>
                                            <p:cond delay="0"/>
                                          </p:stCondLst>
                                        </p:cTn>
                                        <p:tgtEl>
                                          <p:spTgt spid="6147">
                                            <p:txEl>
                                              <p:pRg st="15" end="15"/>
                                            </p:txEl>
                                          </p:spTgt>
                                        </p:tgtEl>
                                        <p:attrNameLst>
                                          <p:attrName>style.visibility</p:attrName>
                                        </p:attrNameLst>
                                      </p:cBhvr>
                                      <p:to>
                                        <p:strVal val="visible"/>
                                      </p:to>
                                    </p:set>
                                    <p:animEffect transition="in" filter="wipe(down)">
                                      <p:cBhvr>
                                        <p:cTn id="255" dur="580">
                                          <p:stCondLst>
                                            <p:cond delay="0"/>
                                          </p:stCondLst>
                                        </p:cTn>
                                        <p:tgtEl>
                                          <p:spTgt spid="6147">
                                            <p:txEl>
                                              <p:pRg st="15" end="15"/>
                                            </p:txEl>
                                          </p:spTgt>
                                        </p:tgtEl>
                                      </p:cBhvr>
                                    </p:animEffect>
                                    <p:anim calcmode="lin" valueType="num">
                                      <p:cBhvr>
                                        <p:cTn id="256" dur="1822" tmFilter="0,0; 0.14,0.36; 0.43,0.73; 0.71,0.91; 1.0,1.0">
                                          <p:stCondLst>
                                            <p:cond delay="0"/>
                                          </p:stCondLst>
                                        </p:cTn>
                                        <p:tgtEl>
                                          <p:spTgt spid="6147">
                                            <p:txEl>
                                              <p:pRg st="15" end="15"/>
                                            </p:txEl>
                                          </p:spTgt>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6147">
                                            <p:txEl>
                                              <p:pRg st="15" end="15"/>
                                            </p:txEl>
                                          </p:spTgt>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6147">
                                            <p:txEl>
                                              <p:pRg st="15" end="15"/>
                                            </p:txEl>
                                          </p:spTgt>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6147">
                                            <p:txEl>
                                              <p:pRg st="15" end="15"/>
                                            </p:txEl>
                                          </p:spTgt>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6147">
                                            <p:txEl>
                                              <p:pRg st="15" end="15"/>
                                            </p:txEl>
                                          </p:spTgt>
                                        </p:tgtEl>
                                        <p:attrNameLst>
                                          <p:attrName>ppt_y</p:attrName>
                                        </p:attrNameLst>
                                      </p:cBhvr>
                                      <p:tavLst>
                                        <p:tav tm="0" fmla="#ppt_y-sin(pi*$)/81">
                                          <p:val>
                                            <p:fltVal val="0"/>
                                          </p:val>
                                        </p:tav>
                                        <p:tav tm="100000">
                                          <p:val>
                                            <p:fltVal val="1"/>
                                          </p:val>
                                        </p:tav>
                                      </p:tavLst>
                                    </p:anim>
                                    <p:animScale>
                                      <p:cBhvr>
                                        <p:cTn id="261" dur="26">
                                          <p:stCondLst>
                                            <p:cond delay="650"/>
                                          </p:stCondLst>
                                        </p:cTn>
                                        <p:tgtEl>
                                          <p:spTgt spid="6147">
                                            <p:txEl>
                                              <p:pRg st="15" end="15"/>
                                            </p:txEl>
                                          </p:spTgt>
                                        </p:tgtEl>
                                      </p:cBhvr>
                                      <p:to x="100000" y="60000"/>
                                    </p:animScale>
                                    <p:animScale>
                                      <p:cBhvr>
                                        <p:cTn id="262" dur="166" decel="50000">
                                          <p:stCondLst>
                                            <p:cond delay="676"/>
                                          </p:stCondLst>
                                        </p:cTn>
                                        <p:tgtEl>
                                          <p:spTgt spid="6147">
                                            <p:txEl>
                                              <p:pRg st="15" end="15"/>
                                            </p:txEl>
                                          </p:spTgt>
                                        </p:tgtEl>
                                      </p:cBhvr>
                                      <p:to x="100000" y="100000"/>
                                    </p:animScale>
                                    <p:animScale>
                                      <p:cBhvr>
                                        <p:cTn id="263" dur="26">
                                          <p:stCondLst>
                                            <p:cond delay="1312"/>
                                          </p:stCondLst>
                                        </p:cTn>
                                        <p:tgtEl>
                                          <p:spTgt spid="6147">
                                            <p:txEl>
                                              <p:pRg st="15" end="15"/>
                                            </p:txEl>
                                          </p:spTgt>
                                        </p:tgtEl>
                                      </p:cBhvr>
                                      <p:to x="100000" y="80000"/>
                                    </p:animScale>
                                    <p:animScale>
                                      <p:cBhvr>
                                        <p:cTn id="264" dur="166" decel="50000">
                                          <p:stCondLst>
                                            <p:cond delay="1338"/>
                                          </p:stCondLst>
                                        </p:cTn>
                                        <p:tgtEl>
                                          <p:spTgt spid="6147">
                                            <p:txEl>
                                              <p:pRg st="15" end="15"/>
                                            </p:txEl>
                                          </p:spTgt>
                                        </p:tgtEl>
                                      </p:cBhvr>
                                      <p:to x="100000" y="100000"/>
                                    </p:animScale>
                                    <p:animScale>
                                      <p:cBhvr>
                                        <p:cTn id="265" dur="26">
                                          <p:stCondLst>
                                            <p:cond delay="1642"/>
                                          </p:stCondLst>
                                        </p:cTn>
                                        <p:tgtEl>
                                          <p:spTgt spid="6147">
                                            <p:txEl>
                                              <p:pRg st="15" end="15"/>
                                            </p:txEl>
                                          </p:spTgt>
                                        </p:tgtEl>
                                      </p:cBhvr>
                                      <p:to x="100000" y="90000"/>
                                    </p:animScale>
                                    <p:animScale>
                                      <p:cBhvr>
                                        <p:cTn id="266" dur="166" decel="50000">
                                          <p:stCondLst>
                                            <p:cond delay="1668"/>
                                          </p:stCondLst>
                                        </p:cTn>
                                        <p:tgtEl>
                                          <p:spTgt spid="6147">
                                            <p:txEl>
                                              <p:pRg st="15" end="15"/>
                                            </p:txEl>
                                          </p:spTgt>
                                        </p:tgtEl>
                                      </p:cBhvr>
                                      <p:to x="100000" y="100000"/>
                                    </p:animScale>
                                    <p:animScale>
                                      <p:cBhvr>
                                        <p:cTn id="267" dur="26">
                                          <p:stCondLst>
                                            <p:cond delay="1808"/>
                                          </p:stCondLst>
                                        </p:cTn>
                                        <p:tgtEl>
                                          <p:spTgt spid="6147">
                                            <p:txEl>
                                              <p:pRg st="15" end="15"/>
                                            </p:txEl>
                                          </p:spTgt>
                                        </p:tgtEl>
                                      </p:cBhvr>
                                      <p:to x="100000" y="95000"/>
                                    </p:animScale>
                                    <p:animScale>
                                      <p:cBhvr>
                                        <p:cTn id="268" dur="166" decel="50000">
                                          <p:stCondLst>
                                            <p:cond delay="1834"/>
                                          </p:stCondLst>
                                        </p:cTn>
                                        <p:tgtEl>
                                          <p:spTgt spid="6147">
                                            <p:txEl>
                                              <p:pRg st="15" end="15"/>
                                            </p:txEl>
                                          </p:spTgt>
                                        </p:tgtEl>
                                      </p:cBhvr>
                                      <p:to x="100000" y="100000"/>
                                    </p:animScale>
                                  </p:childTnLst>
                                </p:cTn>
                              </p:par>
                              <p:par>
                                <p:cTn id="269" presetID="26" presetClass="entr" presetSubtype="0" fill="hold" nodeType="withEffect">
                                  <p:stCondLst>
                                    <p:cond delay="0"/>
                                  </p:stCondLst>
                                  <p:childTnLst>
                                    <p:set>
                                      <p:cBhvr>
                                        <p:cTn id="270" dur="1" fill="hold">
                                          <p:stCondLst>
                                            <p:cond delay="0"/>
                                          </p:stCondLst>
                                        </p:cTn>
                                        <p:tgtEl>
                                          <p:spTgt spid="6147">
                                            <p:txEl>
                                              <p:pRg st="16" end="16"/>
                                            </p:txEl>
                                          </p:spTgt>
                                        </p:tgtEl>
                                        <p:attrNameLst>
                                          <p:attrName>style.visibility</p:attrName>
                                        </p:attrNameLst>
                                      </p:cBhvr>
                                      <p:to>
                                        <p:strVal val="visible"/>
                                      </p:to>
                                    </p:set>
                                    <p:animEffect transition="in" filter="wipe(down)">
                                      <p:cBhvr>
                                        <p:cTn id="271" dur="580">
                                          <p:stCondLst>
                                            <p:cond delay="0"/>
                                          </p:stCondLst>
                                        </p:cTn>
                                        <p:tgtEl>
                                          <p:spTgt spid="6147">
                                            <p:txEl>
                                              <p:pRg st="16" end="16"/>
                                            </p:txEl>
                                          </p:spTgt>
                                        </p:tgtEl>
                                      </p:cBhvr>
                                    </p:animEffect>
                                    <p:anim calcmode="lin" valueType="num">
                                      <p:cBhvr>
                                        <p:cTn id="272" dur="1822" tmFilter="0,0; 0.14,0.36; 0.43,0.73; 0.71,0.91; 1.0,1.0">
                                          <p:stCondLst>
                                            <p:cond delay="0"/>
                                          </p:stCondLst>
                                        </p:cTn>
                                        <p:tgtEl>
                                          <p:spTgt spid="6147">
                                            <p:txEl>
                                              <p:pRg st="16" end="16"/>
                                            </p:txEl>
                                          </p:spTgt>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6147">
                                            <p:txEl>
                                              <p:pRg st="16" end="16"/>
                                            </p:txEl>
                                          </p:spTgt>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6147">
                                            <p:txEl>
                                              <p:pRg st="16" end="16"/>
                                            </p:txEl>
                                          </p:spTgt>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6147">
                                            <p:txEl>
                                              <p:pRg st="16" end="16"/>
                                            </p:txEl>
                                          </p:spTgt>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6147">
                                            <p:txEl>
                                              <p:pRg st="16" end="16"/>
                                            </p:txEl>
                                          </p:spTgt>
                                        </p:tgtEl>
                                        <p:attrNameLst>
                                          <p:attrName>ppt_y</p:attrName>
                                        </p:attrNameLst>
                                      </p:cBhvr>
                                      <p:tavLst>
                                        <p:tav tm="0" fmla="#ppt_y-sin(pi*$)/81">
                                          <p:val>
                                            <p:fltVal val="0"/>
                                          </p:val>
                                        </p:tav>
                                        <p:tav tm="100000">
                                          <p:val>
                                            <p:fltVal val="1"/>
                                          </p:val>
                                        </p:tav>
                                      </p:tavLst>
                                    </p:anim>
                                    <p:animScale>
                                      <p:cBhvr>
                                        <p:cTn id="277" dur="26">
                                          <p:stCondLst>
                                            <p:cond delay="650"/>
                                          </p:stCondLst>
                                        </p:cTn>
                                        <p:tgtEl>
                                          <p:spTgt spid="6147">
                                            <p:txEl>
                                              <p:pRg st="16" end="16"/>
                                            </p:txEl>
                                          </p:spTgt>
                                        </p:tgtEl>
                                      </p:cBhvr>
                                      <p:to x="100000" y="60000"/>
                                    </p:animScale>
                                    <p:animScale>
                                      <p:cBhvr>
                                        <p:cTn id="278" dur="166" decel="50000">
                                          <p:stCondLst>
                                            <p:cond delay="676"/>
                                          </p:stCondLst>
                                        </p:cTn>
                                        <p:tgtEl>
                                          <p:spTgt spid="6147">
                                            <p:txEl>
                                              <p:pRg st="16" end="16"/>
                                            </p:txEl>
                                          </p:spTgt>
                                        </p:tgtEl>
                                      </p:cBhvr>
                                      <p:to x="100000" y="100000"/>
                                    </p:animScale>
                                    <p:animScale>
                                      <p:cBhvr>
                                        <p:cTn id="279" dur="26">
                                          <p:stCondLst>
                                            <p:cond delay="1312"/>
                                          </p:stCondLst>
                                        </p:cTn>
                                        <p:tgtEl>
                                          <p:spTgt spid="6147">
                                            <p:txEl>
                                              <p:pRg st="16" end="16"/>
                                            </p:txEl>
                                          </p:spTgt>
                                        </p:tgtEl>
                                      </p:cBhvr>
                                      <p:to x="100000" y="80000"/>
                                    </p:animScale>
                                    <p:animScale>
                                      <p:cBhvr>
                                        <p:cTn id="280" dur="166" decel="50000">
                                          <p:stCondLst>
                                            <p:cond delay="1338"/>
                                          </p:stCondLst>
                                        </p:cTn>
                                        <p:tgtEl>
                                          <p:spTgt spid="6147">
                                            <p:txEl>
                                              <p:pRg st="16" end="16"/>
                                            </p:txEl>
                                          </p:spTgt>
                                        </p:tgtEl>
                                      </p:cBhvr>
                                      <p:to x="100000" y="100000"/>
                                    </p:animScale>
                                    <p:animScale>
                                      <p:cBhvr>
                                        <p:cTn id="281" dur="26">
                                          <p:stCondLst>
                                            <p:cond delay="1642"/>
                                          </p:stCondLst>
                                        </p:cTn>
                                        <p:tgtEl>
                                          <p:spTgt spid="6147">
                                            <p:txEl>
                                              <p:pRg st="16" end="16"/>
                                            </p:txEl>
                                          </p:spTgt>
                                        </p:tgtEl>
                                      </p:cBhvr>
                                      <p:to x="100000" y="90000"/>
                                    </p:animScale>
                                    <p:animScale>
                                      <p:cBhvr>
                                        <p:cTn id="282" dur="166" decel="50000">
                                          <p:stCondLst>
                                            <p:cond delay="1668"/>
                                          </p:stCondLst>
                                        </p:cTn>
                                        <p:tgtEl>
                                          <p:spTgt spid="6147">
                                            <p:txEl>
                                              <p:pRg st="16" end="16"/>
                                            </p:txEl>
                                          </p:spTgt>
                                        </p:tgtEl>
                                      </p:cBhvr>
                                      <p:to x="100000" y="100000"/>
                                    </p:animScale>
                                    <p:animScale>
                                      <p:cBhvr>
                                        <p:cTn id="283" dur="26">
                                          <p:stCondLst>
                                            <p:cond delay="1808"/>
                                          </p:stCondLst>
                                        </p:cTn>
                                        <p:tgtEl>
                                          <p:spTgt spid="6147">
                                            <p:txEl>
                                              <p:pRg st="16" end="16"/>
                                            </p:txEl>
                                          </p:spTgt>
                                        </p:tgtEl>
                                      </p:cBhvr>
                                      <p:to x="100000" y="95000"/>
                                    </p:animScale>
                                    <p:animScale>
                                      <p:cBhvr>
                                        <p:cTn id="284" dur="166" decel="50000">
                                          <p:stCondLst>
                                            <p:cond delay="1834"/>
                                          </p:stCondLst>
                                        </p:cTn>
                                        <p:tgtEl>
                                          <p:spTgt spid="6147">
                                            <p:txEl>
                                              <p:pRg st="16" end="16"/>
                                            </p:txEl>
                                          </p:spTgt>
                                        </p:tgtEl>
                                      </p:cBhvr>
                                      <p:to x="100000" y="100000"/>
                                    </p:animScale>
                                  </p:childTnLst>
                                </p:cTn>
                              </p:par>
                              <p:par>
                                <p:cTn id="285" presetID="26" presetClass="entr" presetSubtype="0" fill="hold" nodeType="withEffect">
                                  <p:stCondLst>
                                    <p:cond delay="0"/>
                                  </p:stCondLst>
                                  <p:childTnLst>
                                    <p:set>
                                      <p:cBhvr>
                                        <p:cTn id="286" dur="1" fill="hold">
                                          <p:stCondLst>
                                            <p:cond delay="0"/>
                                          </p:stCondLst>
                                        </p:cTn>
                                        <p:tgtEl>
                                          <p:spTgt spid="6147">
                                            <p:txEl>
                                              <p:pRg st="17" end="17"/>
                                            </p:txEl>
                                          </p:spTgt>
                                        </p:tgtEl>
                                        <p:attrNameLst>
                                          <p:attrName>style.visibility</p:attrName>
                                        </p:attrNameLst>
                                      </p:cBhvr>
                                      <p:to>
                                        <p:strVal val="visible"/>
                                      </p:to>
                                    </p:set>
                                    <p:animEffect transition="in" filter="wipe(down)">
                                      <p:cBhvr>
                                        <p:cTn id="287" dur="580">
                                          <p:stCondLst>
                                            <p:cond delay="0"/>
                                          </p:stCondLst>
                                        </p:cTn>
                                        <p:tgtEl>
                                          <p:spTgt spid="6147">
                                            <p:txEl>
                                              <p:pRg st="17" end="17"/>
                                            </p:txEl>
                                          </p:spTgt>
                                        </p:tgtEl>
                                      </p:cBhvr>
                                    </p:animEffect>
                                    <p:anim calcmode="lin" valueType="num">
                                      <p:cBhvr>
                                        <p:cTn id="288" dur="1822" tmFilter="0,0; 0.14,0.36; 0.43,0.73; 0.71,0.91; 1.0,1.0">
                                          <p:stCondLst>
                                            <p:cond delay="0"/>
                                          </p:stCondLst>
                                        </p:cTn>
                                        <p:tgtEl>
                                          <p:spTgt spid="6147">
                                            <p:txEl>
                                              <p:pRg st="17" end="17"/>
                                            </p:txEl>
                                          </p:spTgt>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6147">
                                            <p:txEl>
                                              <p:pRg st="17" end="17"/>
                                            </p:txEl>
                                          </p:spTgt>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6147">
                                            <p:txEl>
                                              <p:pRg st="17" end="17"/>
                                            </p:txEl>
                                          </p:spTgt>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6147">
                                            <p:txEl>
                                              <p:pRg st="17" end="17"/>
                                            </p:txEl>
                                          </p:spTgt>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6147">
                                            <p:txEl>
                                              <p:pRg st="17" end="17"/>
                                            </p:txEl>
                                          </p:spTgt>
                                        </p:tgtEl>
                                        <p:attrNameLst>
                                          <p:attrName>ppt_y</p:attrName>
                                        </p:attrNameLst>
                                      </p:cBhvr>
                                      <p:tavLst>
                                        <p:tav tm="0" fmla="#ppt_y-sin(pi*$)/81">
                                          <p:val>
                                            <p:fltVal val="0"/>
                                          </p:val>
                                        </p:tav>
                                        <p:tav tm="100000">
                                          <p:val>
                                            <p:fltVal val="1"/>
                                          </p:val>
                                        </p:tav>
                                      </p:tavLst>
                                    </p:anim>
                                    <p:animScale>
                                      <p:cBhvr>
                                        <p:cTn id="293" dur="26">
                                          <p:stCondLst>
                                            <p:cond delay="650"/>
                                          </p:stCondLst>
                                        </p:cTn>
                                        <p:tgtEl>
                                          <p:spTgt spid="6147">
                                            <p:txEl>
                                              <p:pRg st="17" end="17"/>
                                            </p:txEl>
                                          </p:spTgt>
                                        </p:tgtEl>
                                      </p:cBhvr>
                                      <p:to x="100000" y="60000"/>
                                    </p:animScale>
                                    <p:animScale>
                                      <p:cBhvr>
                                        <p:cTn id="294" dur="166" decel="50000">
                                          <p:stCondLst>
                                            <p:cond delay="676"/>
                                          </p:stCondLst>
                                        </p:cTn>
                                        <p:tgtEl>
                                          <p:spTgt spid="6147">
                                            <p:txEl>
                                              <p:pRg st="17" end="17"/>
                                            </p:txEl>
                                          </p:spTgt>
                                        </p:tgtEl>
                                      </p:cBhvr>
                                      <p:to x="100000" y="100000"/>
                                    </p:animScale>
                                    <p:animScale>
                                      <p:cBhvr>
                                        <p:cTn id="295" dur="26">
                                          <p:stCondLst>
                                            <p:cond delay="1312"/>
                                          </p:stCondLst>
                                        </p:cTn>
                                        <p:tgtEl>
                                          <p:spTgt spid="6147">
                                            <p:txEl>
                                              <p:pRg st="17" end="17"/>
                                            </p:txEl>
                                          </p:spTgt>
                                        </p:tgtEl>
                                      </p:cBhvr>
                                      <p:to x="100000" y="80000"/>
                                    </p:animScale>
                                    <p:animScale>
                                      <p:cBhvr>
                                        <p:cTn id="296" dur="166" decel="50000">
                                          <p:stCondLst>
                                            <p:cond delay="1338"/>
                                          </p:stCondLst>
                                        </p:cTn>
                                        <p:tgtEl>
                                          <p:spTgt spid="6147">
                                            <p:txEl>
                                              <p:pRg st="17" end="17"/>
                                            </p:txEl>
                                          </p:spTgt>
                                        </p:tgtEl>
                                      </p:cBhvr>
                                      <p:to x="100000" y="100000"/>
                                    </p:animScale>
                                    <p:animScale>
                                      <p:cBhvr>
                                        <p:cTn id="297" dur="26">
                                          <p:stCondLst>
                                            <p:cond delay="1642"/>
                                          </p:stCondLst>
                                        </p:cTn>
                                        <p:tgtEl>
                                          <p:spTgt spid="6147">
                                            <p:txEl>
                                              <p:pRg st="17" end="17"/>
                                            </p:txEl>
                                          </p:spTgt>
                                        </p:tgtEl>
                                      </p:cBhvr>
                                      <p:to x="100000" y="90000"/>
                                    </p:animScale>
                                    <p:animScale>
                                      <p:cBhvr>
                                        <p:cTn id="298" dur="166" decel="50000">
                                          <p:stCondLst>
                                            <p:cond delay="1668"/>
                                          </p:stCondLst>
                                        </p:cTn>
                                        <p:tgtEl>
                                          <p:spTgt spid="6147">
                                            <p:txEl>
                                              <p:pRg st="17" end="17"/>
                                            </p:txEl>
                                          </p:spTgt>
                                        </p:tgtEl>
                                      </p:cBhvr>
                                      <p:to x="100000" y="100000"/>
                                    </p:animScale>
                                    <p:animScale>
                                      <p:cBhvr>
                                        <p:cTn id="299" dur="26">
                                          <p:stCondLst>
                                            <p:cond delay="1808"/>
                                          </p:stCondLst>
                                        </p:cTn>
                                        <p:tgtEl>
                                          <p:spTgt spid="6147">
                                            <p:txEl>
                                              <p:pRg st="17" end="17"/>
                                            </p:txEl>
                                          </p:spTgt>
                                        </p:tgtEl>
                                      </p:cBhvr>
                                      <p:to x="100000" y="95000"/>
                                    </p:animScale>
                                    <p:animScale>
                                      <p:cBhvr>
                                        <p:cTn id="300" dur="166" decel="50000">
                                          <p:stCondLst>
                                            <p:cond delay="1834"/>
                                          </p:stCondLst>
                                        </p:cTn>
                                        <p:tgtEl>
                                          <p:spTgt spid="6147">
                                            <p:txEl>
                                              <p:pRg st="17" end="1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E%97%20%CE%BC%CE%B1%CF%81%CE%AF%CE%BD%CE%B1%20%CE%B1%CE%BD%CE%AE%CE%BA%CE%B5%CE%B9%20%CE%BA%CE%B1%CE%B9%20%CF%80%CE%AC%CE%BB%CE%B9%20%CF%83%CF%84%CE%B1%20%CF%88%CE%AC%CF%81%CE%B9%CE%B1%20%CF%84%CE%B7%CF%82~35062-540-1(1)-96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strVal val="#ppt_w+.3"/>
                                          </p:val>
                                        </p:tav>
                                        <p:tav tm="100000">
                                          <p:val>
                                            <p:strVal val="#ppt_w"/>
                                          </p:val>
                                        </p:tav>
                                      </p:tavLst>
                                    </p:anim>
                                    <p:anim calcmode="lin" valueType="num">
                                      <p:cBhvr>
                                        <p:cTn id="8" dur="1000" fill="hold"/>
                                        <p:tgtEl>
                                          <p:spTgt spid="13317"/>
                                        </p:tgtEl>
                                        <p:attrNameLst>
                                          <p:attrName>ppt_h</p:attrName>
                                        </p:attrNameLst>
                                      </p:cBhvr>
                                      <p:tavLst>
                                        <p:tav tm="0">
                                          <p:val>
                                            <p:strVal val="#ppt_h"/>
                                          </p:val>
                                        </p:tav>
                                        <p:tav tm="100000">
                                          <p:val>
                                            <p:strVal val="#ppt_h"/>
                                          </p:val>
                                        </p:tav>
                                      </p:tavLst>
                                    </p:anim>
                                    <p:animEffect transition="in" filter="fade">
                                      <p:cBhvr>
                                        <p:cTn id="9"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5" name="Picture 9" descr="psarema_mantata"/>
          <p:cNvPicPr>
            <a:picLocks noChangeAspect="1" noChangeArrowheads="1"/>
          </p:cNvPicPr>
          <p:nvPr/>
        </p:nvPicPr>
        <p:blipFill>
          <a:blip r:embed="rId2" cstate="print"/>
          <a:srcRect/>
          <a:stretch>
            <a:fillRect/>
          </a:stretch>
        </p:blipFill>
        <p:spPr bwMode="auto">
          <a:xfrm>
            <a:off x="0" y="0"/>
            <a:ext cx="9144000" cy="3867150"/>
          </a:xfrm>
          <a:prstGeom prst="rect">
            <a:avLst/>
          </a:prstGeom>
          <a:noFill/>
        </p:spPr>
      </p:pic>
      <p:sp>
        <p:nvSpPr>
          <p:cNvPr id="9219" name="Rectangle 3"/>
          <p:cNvSpPr>
            <a:spLocks noGrp="1" noChangeArrowheads="1"/>
          </p:cNvSpPr>
          <p:nvPr>
            <p:ph type="body" idx="1"/>
          </p:nvPr>
        </p:nvSpPr>
        <p:spPr>
          <a:xfrm>
            <a:off x="0" y="3644900"/>
            <a:ext cx="9144000" cy="3213100"/>
          </a:xfrm>
        </p:spPr>
        <p:txBody>
          <a:bodyPr/>
          <a:lstStyle/>
          <a:p>
            <a:pPr algn="ctr">
              <a:lnSpc>
                <a:spcPct val="90000"/>
              </a:lnSpc>
              <a:buFontTx/>
              <a:buNone/>
            </a:pPr>
            <a:r>
              <a:rPr lang="el-GR"/>
              <a:t>Ο γόνος δεν πρέπει να αλιεύεται για να μπορούν τα ψάρια να μεγαλώνουν αρκετά ώστε να φτάνουν σε ηλικία αναπαραγωγής, να γεννάνε νέα ψάρια και έτσι να διασφαλίζεται η ανανέωση των πληθυσμών των ψαριών και οι θάλασσες να έχουν πάντοτε αρκετά ψάρια να ψαρευτούν. </a:t>
            </a:r>
          </a:p>
        </p:txBody>
      </p:sp>
      <p:sp>
        <p:nvSpPr>
          <p:cNvPr id="9221" name="AutoShape 5" descr="9k="/>
          <p:cNvSpPr>
            <a:spLocks noChangeAspect="1" noChangeArrowheads="1"/>
          </p:cNvSpPr>
          <p:nvPr/>
        </p:nvSpPr>
        <p:spPr bwMode="auto">
          <a:xfrm>
            <a:off x="4419600" y="3276600"/>
            <a:ext cx="304800" cy="304800"/>
          </a:xfrm>
          <a:prstGeom prst="rect">
            <a:avLst/>
          </a:prstGeom>
          <a:noFill/>
        </p:spPr>
        <p:txBody>
          <a:bodyPr/>
          <a:lstStyle/>
          <a:p>
            <a:endParaRPr lang="el-GR"/>
          </a:p>
        </p:txBody>
      </p:sp>
      <p:sp>
        <p:nvSpPr>
          <p:cNvPr id="9223" name="AutoShape 7" descr="9k="/>
          <p:cNvSpPr>
            <a:spLocks noChangeAspect="1" noChangeArrowheads="1"/>
          </p:cNvSpPr>
          <p:nvPr/>
        </p:nvSpPr>
        <p:spPr bwMode="auto">
          <a:xfrm>
            <a:off x="4419600" y="3276600"/>
            <a:ext cx="304800" cy="304800"/>
          </a:xfrm>
          <a:prstGeom prst="rect">
            <a:avLst/>
          </a:prstGeom>
          <a:noFill/>
        </p:spPr>
        <p:txBody>
          <a:bodyP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1000" fill="hold"/>
                                        <p:tgtEl>
                                          <p:spTgt spid="9225"/>
                                        </p:tgtEl>
                                        <p:attrNameLst>
                                          <p:attrName>ppt_w</p:attrName>
                                        </p:attrNameLst>
                                      </p:cBhvr>
                                      <p:tavLst>
                                        <p:tav tm="0">
                                          <p:val>
                                            <p:strVal val="#ppt_w*0.70"/>
                                          </p:val>
                                        </p:tav>
                                        <p:tav tm="100000">
                                          <p:val>
                                            <p:strVal val="#ppt_w"/>
                                          </p:val>
                                        </p:tav>
                                      </p:tavLst>
                                    </p:anim>
                                    <p:anim calcmode="lin" valueType="num">
                                      <p:cBhvr>
                                        <p:cTn id="8" dur="1000" fill="hold"/>
                                        <p:tgtEl>
                                          <p:spTgt spid="9225"/>
                                        </p:tgtEl>
                                        <p:attrNameLst>
                                          <p:attrName>ppt_h</p:attrName>
                                        </p:attrNameLst>
                                      </p:cBhvr>
                                      <p:tavLst>
                                        <p:tav tm="0">
                                          <p:val>
                                            <p:strVal val="#ppt_h"/>
                                          </p:val>
                                        </p:tav>
                                        <p:tav tm="100000">
                                          <p:val>
                                            <p:strVal val="#ppt_h"/>
                                          </p:val>
                                        </p:tav>
                                      </p:tavLst>
                                    </p:anim>
                                    <p:animEffect transition="in" filter="fade">
                                      <p:cBhvr>
                                        <p:cTn id="9" dur="1000"/>
                                        <p:tgtEl>
                                          <p:spTgt spid="92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stCondLst>
                                            <p:cond delay="0"/>
                                          </p:stCondLst>
                                        </p:cTn>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25CE%2595%25CE%25BD%25CF%2585%25CE%25B4%25CF%2581%25CE%25B5%25CE%25AF%25CE%25B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3573463"/>
            <a:ext cx="9144000" cy="3284537"/>
          </a:xfrm>
        </p:spPr>
        <p:txBody>
          <a:bodyPr/>
          <a:lstStyle/>
          <a:p>
            <a:pPr algn="ctr">
              <a:lnSpc>
                <a:spcPct val="90000"/>
              </a:lnSpc>
              <a:buFontTx/>
              <a:buNone/>
            </a:pPr>
            <a:r>
              <a:rPr lang="el-GR"/>
              <a:t>Γι’ αυτό είναι πολύ έξυπνο κι εύστοχο το σύνθημα που έχει υιοθετήσει η Ευρωπαϊκή­ Επιτροπή, </a:t>
            </a:r>
            <a:r>
              <a:rPr lang="el-GR" b="1"/>
              <a:t>«άσε το γόνο να γίνει γονιός»</a:t>
            </a:r>
            <a:r>
              <a:rPr lang="el-GR"/>
              <a:t> με παρασύνθημα </a:t>
            </a:r>
            <a:r>
              <a:rPr lang="el-GR" b="1"/>
              <a:t>«ο γόνος είναι ζωογόνος».</a:t>
            </a:r>
            <a:r>
              <a:rPr lang="el-GR"/>
              <a:t> </a:t>
            </a:r>
          </a:p>
          <a:p>
            <a:pPr algn="ctr">
              <a:lnSpc>
                <a:spcPct val="90000"/>
              </a:lnSpc>
              <a:buFontTx/>
              <a:buNone/>
            </a:pPr>
            <a:r>
              <a:rPr lang="el-GR"/>
              <a:t>Είναι απλό ότι αν δεν υπάρχουν αρκετές γεννήσεις να ισοφαρίσουν τις απώλειες των ψαριών με μεγάλη ζήτηση, αυτά θα φθίνουν. </a:t>
            </a:r>
          </a:p>
        </p:txBody>
      </p:sp>
      <p:pic>
        <p:nvPicPr>
          <p:cNvPr id="8202" name="Picture 10" descr="61372"/>
          <p:cNvPicPr>
            <a:picLocks noChangeAspect="1" noChangeArrowheads="1"/>
          </p:cNvPicPr>
          <p:nvPr/>
        </p:nvPicPr>
        <p:blipFill>
          <a:blip r:embed="rId2" cstate="print"/>
          <a:srcRect/>
          <a:stretch>
            <a:fillRect/>
          </a:stretch>
        </p:blipFill>
        <p:spPr bwMode="auto">
          <a:xfrm>
            <a:off x="0" y="0"/>
            <a:ext cx="9144000" cy="3573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800" decel="100000"/>
                                        <p:tgtEl>
                                          <p:spTgt spid="8202"/>
                                        </p:tgtEl>
                                      </p:cBhvr>
                                    </p:animEffect>
                                    <p:anim calcmode="lin" valueType="num">
                                      <p:cBhvr>
                                        <p:cTn id="8" dur="800" decel="100000" fill="hold"/>
                                        <p:tgtEl>
                                          <p:spTgt spid="8202"/>
                                        </p:tgtEl>
                                        <p:attrNameLst>
                                          <p:attrName>style.rotation</p:attrName>
                                        </p:attrNameLst>
                                      </p:cBhvr>
                                      <p:tavLst>
                                        <p:tav tm="0">
                                          <p:val>
                                            <p:fltVal val="-90"/>
                                          </p:val>
                                        </p:tav>
                                        <p:tav tm="100000">
                                          <p:val>
                                            <p:fltVal val="0"/>
                                          </p:val>
                                        </p:tav>
                                      </p:tavLst>
                                    </p:anim>
                                    <p:anim calcmode="lin" valueType="num">
                                      <p:cBhvr>
                                        <p:cTn id="9" dur="800" decel="100000" fill="hold"/>
                                        <p:tgtEl>
                                          <p:spTgt spid="8202"/>
                                        </p:tgtEl>
                                        <p:attrNameLst>
                                          <p:attrName>ppt_x</p:attrName>
                                        </p:attrNameLst>
                                      </p:cBhvr>
                                      <p:tavLst>
                                        <p:tav tm="0">
                                          <p:val>
                                            <p:strVal val="#ppt_x+0.4"/>
                                          </p:val>
                                        </p:tav>
                                        <p:tav tm="100000">
                                          <p:val>
                                            <p:strVal val="#ppt_x-0.05"/>
                                          </p:val>
                                        </p:tav>
                                      </p:tavLst>
                                    </p:anim>
                                    <p:anim calcmode="lin" valueType="num">
                                      <p:cBhvr>
                                        <p:cTn id="10" dur="800" decel="100000" fill="hold"/>
                                        <p:tgtEl>
                                          <p:spTgt spid="8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0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 calcmode="lin" valueType="num">
                                      <p:cBhvr additive="base">
                                        <p:cTn id="1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 calcmode="lin" valueType="num">
                                      <p:cBhvr additive="base">
                                        <p:cTn id="2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 name="ISPRING_RESOURCE_PATHS_HASH_PRESENTER" val="7ee71aa01d6f2fb3db4fde4cd724d09cd93724"/>
  <p:tag name="ISPRING_RESOURCE_PATHS_HASH_2" val="7ee71aa01d6f2fb3db4fde4cd724d09cd937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TotalTime>
  <Words>327</Words>
  <Application>Microsoft Office PowerPoint</Application>
  <PresentationFormat>Προβολή στην οθόνη (4:3)</PresentationFormat>
  <Paragraphs>32</Paragraphs>
  <Slides>11</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11</vt:i4>
      </vt:variant>
    </vt:vector>
  </HeadingPairs>
  <TitlesOfParts>
    <vt:vector size="13" baseType="lpstr">
      <vt:lpstr>Arial</vt:lpstr>
      <vt:lpstr>Προεπιλεγμένη σχεδίαση</vt:lpstr>
      <vt:lpstr>ΕΡΓΑΣΙΑ  ΑΝΔΡΕΑ ΡΟΥΣΟΥΝΕΛΟΥ</vt:lpstr>
      <vt:lpstr>Διαφάνεια 2</vt:lpstr>
      <vt:lpstr>ΤΙ ΕΙΝΑΙ ΓΟΝΟΣ</vt:lpstr>
      <vt:lpstr>ΓΟΝΟΣ</vt:lpstr>
      <vt:lpstr>Ελάχιστα Επιτρεπόμενα Μεγέθη:</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ΑΝΔΡΕΑ ΡΟΥΣΟΥΝΕΛΟΥ</dc:title>
  <dc:creator>Χρήστος</dc:creator>
  <cp:lastModifiedBy>Kristi</cp:lastModifiedBy>
  <cp:revision>27</cp:revision>
  <dcterms:created xsi:type="dcterms:W3CDTF">2014-03-14T13:00:18Z</dcterms:created>
  <dcterms:modified xsi:type="dcterms:W3CDTF">2014-03-14T20:45:49Z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EB72B33A-5BA4-4103-9E77-E28E779146A5</vt:lpwstr>
  </property>
  <property fmtid="{D5CDD505-2E9C-101B-9397-08002B2CF9AE}" pid="3" name="ArticulatePath">
    <vt:lpwstr>_29</vt:lpwstr>
  </property>
</Properties>
</file>